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8" r:id="rId5"/>
    <p:sldId id="425" r:id="rId6"/>
    <p:sldId id="434" r:id="rId7"/>
    <p:sldId id="370" r:id="rId8"/>
    <p:sldId id="436" r:id="rId9"/>
    <p:sldId id="435" r:id="rId10"/>
    <p:sldId id="432" r:id="rId11"/>
    <p:sldId id="405" r:id="rId12"/>
    <p:sldId id="414" r:id="rId13"/>
    <p:sldId id="376" r:id="rId14"/>
    <p:sldId id="399" r:id="rId15"/>
    <p:sldId id="426" r:id="rId16"/>
    <p:sldId id="382" r:id="rId17"/>
    <p:sldId id="415" r:id="rId18"/>
    <p:sldId id="427" r:id="rId19"/>
    <p:sldId id="411" r:id="rId20"/>
    <p:sldId id="397" r:id="rId21"/>
    <p:sldId id="428" r:id="rId22"/>
    <p:sldId id="417" r:id="rId23"/>
    <p:sldId id="418" r:id="rId24"/>
    <p:sldId id="438" r:id="rId25"/>
    <p:sldId id="439" r:id="rId26"/>
    <p:sldId id="420" r:id="rId27"/>
    <p:sldId id="424" r:id="rId28"/>
    <p:sldId id="429" r:id="rId29"/>
    <p:sldId id="440" r:id="rId30"/>
    <p:sldId id="43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thod" id="{A43DD859-6334-4F94-AB12-CCABD9267989}">
          <p14:sldIdLst>
            <p14:sldId id="258"/>
            <p14:sldId id="425"/>
          </p14:sldIdLst>
        </p14:section>
        <p14:section name="Introduction" id="{B780748E-DA70-4EE7-9145-D9E9ACCFFA4D}">
          <p14:sldIdLst>
            <p14:sldId id="434"/>
            <p14:sldId id="370"/>
            <p14:sldId id="436"/>
            <p14:sldId id="435"/>
            <p14:sldId id="432"/>
            <p14:sldId id="405"/>
          </p14:sldIdLst>
        </p14:section>
        <p14:section name="Method" id="{F0712871-6E57-4C70-B8A6-C835D25D5B19}">
          <p14:sldIdLst>
            <p14:sldId id="414"/>
            <p14:sldId id="376"/>
            <p14:sldId id="399"/>
            <p14:sldId id="426"/>
            <p14:sldId id="382"/>
            <p14:sldId id="415"/>
            <p14:sldId id="427"/>
            <p14:sldId id="411"/>
            <p14:sldId id="397"/>
            <p14:sldId id="428"/>
          </p14:sldIdLst>
        </p14:section>
        <p14:section name="Results" id="{98D5F9AB-CC33-45A4-94AB-9F728C818C0C}">
          <p14:sldIdLst>
            <p14:sldId id="417"/>
            <p14:sldId id="418"/>
            <p14:sldId id="438"/>
            <p14:sldId id="439"/>
            <p14:sldId id="420"/>
            <p14:sldId id="424"/>
          </p14:sldIdLst>
        </p14:section>
        <p14:section name="Conclusions" id="{9086B9A0-BE9D-4EBA-BC64-3D3709228B48}">
          <p14:sldIdLst>
            <p14:sldId id="429"/>
            <p14:sldId id="440"/>
            <p14:sldId id="4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D57D"/>
    <a:srgbClr val="B0D39D"/>
    <a:srgbClr val="70AD47"/>
    <a:srgbClr val="FFFFFF"/>
    <a:srgbClr val="F6F2E6"/>
    <a:srgbClr val="EEE7D2"/>
    <a:srgbClr val="E6DBBC"/>
    <a:srgbClr val="DFD1AB"/>
    <a:srgbClr val="DBCCA1"/>
    <a:srgbClr val="EFE8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B80E53-2BA3-43B6-AC49-08F88D6BFE57}" v="59" dt="2024-07-10T10:17:04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manor@post.bgu.ac.il" userId="S::urn:spo:guest#dmanor@post.bgu.ac.il::" providerId="AD" clId="Web-{D362ED29-12D1-B013-3336-9565F2DCC20C}"/>
    <pc:docChg chg="addSld modSld modSection">
      <pc:chgData name="dmanor@post.bgu.ac.il" userId="S::urn:spo:guest#dmanor@post.bgu.ac.il::" providerId="AD" clId="Web-{D362ED29-12D1-B013-3336-9565F2DCC20C}" dt="2024-06-29T17:28:29.115" v="1182"/>
      <pc:docMkLst>
        <pc:docMk/>
      </pc:docMkLst>
      <pc:sldChg chg="addSp delSp modSp mod setBg">
        <pc:chgData name="dmanor@post.bgu.ac.il" userId="S::urn:spo:guest#dmanor@post.bgu.ac.il::" providerId="AD" clId="Web-{D362ED29-12D1-B013-3336-9565F2DCC20C}" dt="2024-06-29T14:46:19.891" v="170" actId="20577"/>
        <pc:sldMkLst>
          <pc:docMk/>
          <pc:sldMk cId="1671324376" sldId="312"/>
        </pc:sldMkLst>
        <pc:spChg chg="mod">
          <ac:chgData name="dmanor@post.bgu.ac.il" userId="S::urn:spo:guest#dmanor@post.bgu.ac.il::" providerId="AD" clId="Web-{D362ED29-12D1-B013-3336-9565F2DCC20C}" dt="2024-06-29T14:46:04.141" v="167"/>
          <ac:spMkLst>
            <pc:docMk/>
            <pc:sldMk cId="1671324376" sldId="312"/>
            <ac:spMk id="2" creationId="{EA6F9AD6-1F5E-4378-6ECA-99630DB4B807}"/>
          </ac:spMkLst>
        </pc:spChg>
        <pc:spChg chg="mod">
          <ac:chgData name="dmanor@post.bgu.ac.il" userId="S::urn:spo:guest#dmanor@post.bgu.ac.il::" providerId="AD" clId="Web-{D362ED29-12D1-B013-3336-9565F2DCC20C}" dt="2024-06-29T14:46:19.891" v="170" actId="20577"/>
          <ac:spMkLst>
            <pc:docMk/>
            <pc:sldMk cId="1671324376" sldId="312"/>
            <ac:spMk id="9" creationId="{0FC159A9-AB29-021F-F179-D9682042D19A}"/>
          </ac:spMkLst>
        </pc:spChg>
        <pc:spChg chg="add del">
          <ac:chgData name="dmanor@post.bgu.ac.il" userId="S::urn:spo:guest#dmanor@post.bgu.ac.il::" providerId="AD" clId="Web-{D362ED29-12D1-B013-3336-9565F2DCC20C}" dt="2024-06-29T14:45:35.062" v="158"/>
          <ac:spMkLst>
            <pc:docMk/>
            <pc:sldMk cId="1671324376" sldId="312"/>
            <ac:spMk id="14" creationId="{743AA782-23D1-4521-8CAD-47662984AA08}"/>
          </ac:spMkLst>
        </pc:spChg>
        <pc:spChg chg="add">
          <ac:chgData name="dmanor@post.bgu.ac.il" userId="S::urn:spo:guest#dmanor@post.bgu.ac.il::" providerId="AD" clId="Web-{D362ED29-12D1-B013-3336-9565F2DCC20C}" dt="2024-06-29T14:46:04.141" v="167"/>
          <ac:spMkLst>
            <pc:docMk/>
            <pc:sldMk cId="1671324376" sldId="312"/>
            <ac:spMk id="15" creationId="{C0763A76-9F1C-4FC5-82B7-DD475DA461B2}"/>
          </ac:spMkLst>
        </pc:spChg>
        <pc:spChg chg="add del">
          <ac:chgData name="dmanor@post.bgu.ac.il" userId="S::urn:spo:guest#dmanor@post.bgu.ac.il::" providerId="AD" clId="Web-{D362ED29-12D1-B013-3336-9565F2DCC20C}" dt="2024-06-29T14:45:35.062" v="158"/>
          <ac:spMkLst>
            <pc:docMk/>
            <pc:sldMk cId="1671324376" sldId="312"/>
            <ac:spMk id="16" creationId="{650D18FE-0824-4A46-B22C-A86B52E5780A}"/>
          </ac:spMkLst>
        </pc:spChg>
        <pc:spChg chg="add">
          <ac:chgData name="dmanor@post.bgu.ac.il" userId="S::urn:spo:guest#dmanor@post.bgu.ac.il::" providerId="AD" clId="Web-{D362ED29-12D1-B013-3336-9565F2DCC20C}" dt="2024-06-29T14:46:04.141" v="167"/>
          <ac:spMkLst>
            <pc:docMk/>
            <pc:sldMk cId="1671324376" sldId="312"/>
            <ac:spMk id="17" creationId="{E81BF4F6-F2CF-4984-9D14-D6966D92F99F}"/>
          </ac:spMkLst>
        </pc:spChg>
        <pc:grpChg chg="del">
          <ac:chgData name="dmanor@post.bgu.ac.il" userId="S::urn:spo:guest#dmanor@post.bgu.ac.il::" providerId="AD" clId="Web-{D362ED29-12D1-B013-3336-9565F2DCC20C}" dt="2024-06-29T14:43:43.352" v="147"/>
          <ac:grpSpMkLst>
            <pc:docMk/>
            <pc:sldMk cId="1671324376" sldId="312"/>
            <ac:grpSpMk id="22" creationId="{46D0F1DA-E38C-4451-FACC-1B5DE3E6B5FB}"/>
          </ac:grpSpMkLst>
        </pc:grpChg>
        <pc:picChg chg="add del mod modCrop">
          <ac:chgData name="dmanor@post.bgu.ac.il" userId="S::urn:spo:guest#dmanor@post.bgu.ac.il::" providerId="AD" clId="Web-{D362ED29-12D1-B013-3336-9565F2DCC20C}" dt="2024-06-29T14:45:41.077" v="165"/>
          <ac:picMkLst>
            <pc:docMk/>
            <pc:sldMk cId="1671324376" sldId="312"/>
            <ac:picMk id="3" creationId="{B8FED754-C36E-DFBC-70FC-E1F13D9D455F}"/>
          </ac:picMkLst>
        </pc:picChg>
        <pc:picChg chg="add">
          <ac:chgData name="dmanor@post.bgu.ac.il" userId="S::urn:spo:guest#dmanor@post.bgu.ac.il::" providerId="AD" clId="Web-{D362ED29-12D1-B013-3336-9565F2DCC20C}" dt="2024-06-29T14:46:04.141" v="167"/>
          <ac:picMkLst>
            <pc:docMk/>
            <pc:sldMk cId="1671324376" sldId="312"/>
            <ac:picMk id="11" creationId="{464FDBD4-339E-2A61-E4F3-F948E82FEB14}"/>
          </ac:picMkLst>
        </pc:picChg>
      </pc:sldChg>
      <pc:sldChg chg="modSp">
        <pc:chgData name="dmanor@post.bgu.ac.il" userId="S::urn:spo:guest#dmanor@post.bgu.ac.il::" providerId="AD" clId="Web-{D362ED29-12D1-B013-3336-9565F2DCC20C}" dt="2024-06-29T13:41:30.808" v="20" actId="20577"/>
        <pc:sldMkLst>
          <pc:docMk/>
          <pc:sldMk cId="4173906973" sldId="318"/>
        </pc:sldMkLst>
        <pc:spChg chg="mod">
          <ac:chgData name="dmanor@post.bgu.ac.il" userId="S::urn:spo:guest#dmanor@post.bgu.ac.il::" providerId="AD" clId="Web-{D362ED29-12D1-B013-3336-9565F2DCC20C}" dt="2024-06-29T13:38:58.111" v="17" actId="20577"/>
          <ac:spMkLst>
            <pc:docMk/>
            <pc:sldMk cId="4173906973" sldId="318"/>
            <ac:spMk id="2" creationId="{EA6F9AD6-1F5E-4378-6ECA-99630DB4B807}"/>
          </ac:spMkLst>
        </pc:spChg>
        <pc:spChg chg="mod">
          <ac:chgData name="dmanor@post.bgu.ac.il" userId="S::urn:spo:guest#dmanor@post.bgu.ac.il::" providerId="AD" clId="Web-{D362ED29-12D1-B013-3336-9565F2DCC20C}" dt="2024-06-29T13:36:19.445" v="9" actId="20577"/>
          <ac:spMkLst>
            <pc:docMk/>
            <pc:sldMk cId="4173906973" sldId="318"/>
            <ac:spMk id="9" creationId="{0FC159A9-AB29-021F-F179-D9682042D19A}"/>
          </ac:spMkLst>
        </pc:spChg>
        <pc:spChg chg="mod">
          <ac:chgData name="dmanor@post.bgu.ac.il" userId="S::urn:spo:guest#dmanor@post.bgu.ac.il::" providerId="AD" clId="Web-{D362ED29-12D1-B013-3336-9565F2DCC20C}" dt="2024-06-29T13:41:30.808" v="20" actId="20577"/>
          <ac:spMkLst>
            <pc:docMk/>
            <pc:sldMk cId="4173906973" sldId="318"/>
            <ac:spMk id="10" creationId="{ADB50E32-DBF9-CF37-3CA3-708ED8F01358}"/>
          </ac:spMkLst>
        </pc:spChg>
        <pc:spChg chg="mod">
          <ac:chgData name="dmanor@post.bgu.ac.il" userId="S::urn:spo:guest#dmanor@post.bgu.ac.il::" providerId="AD" clId="Web-{D362ED29-12D1-B013-3336-9565F2DCC20C}" dt="2024-06-29T13:38:51.235" v="16" actId="20577"/>
          <ac:spMkLst>
            <pc:docMk/>
            <pc:sldMk cId="4173906973" sldId="318"/>
            <ac:spMk id="11" creationId="{979F76D6-321E-2F09-3A81-ED4E71830C06}"/>
          </ac:spMkLst>
        </pc:spChg>
      </pc:sldChg>
      <pc:sldChg chg="addSp delSp modSp add mod replId setBg modNotes">
        <pc:chgData name="dmanor@post.bgu.ac.il" userId="S::urn:spo:guest#dmanor@post.bgu.ac.il::" providerId="AD" clId="Web-{D362ED29-12D1-B013-3336-9565F2DCC20C}" dt="2024-06-29T15:37:15.515" v="1073"/>
        <pc:sldMkLst>
          <pc:docMk/>
          <pc:sldMk cId="3605448766" sldId="320"/>
        </pc:sldMkLst>
        <pc:spChg chg="mod">
          <ac:chgData name="dmanor@post.bgu.ac.il" userId="S::urn:spo:guest#dmanor@post.bgu.ac.il::" providerId="AD" clId="Web-{D362ED29-12D1-B013-3336-9565F2DCC20C}" dt="2024-06-29T14:53:23.372" v="199"/>
          <ac:spMkLst>
            <pc:docMk/>
            <pc:sldMk cId="3605448766" sldId="320"/>
            <ac:spMk id="2" creationId="{EA6F9AD6-1F5E-4378-6ECA-99630DB4B807}"/>
          </ac:spMkLst>
        </pc:spChg>
        <pc:spChg chg="add del mod">
          <ac:chgData name="dmanor@post.bgu.ac.il" userId="S::urn:spo:guest#dmanor@post.bgu.ac.il::" providerId="AD" clId="Web-{D362ED29-12D1-B013-3336-9565F2DCC20C}" dt="2024-06-29T13:51:00.969" v="47"/>
          <ac:spMkLst>
            <pc:docMk/>
            <pc:sldMk cId="3605448766" sldId="320"/>
            <ac:spMk id="3" creationId="{15003A66-5D4E-ADC0-1A91-869B88D42AE0}"/>
          </ac:spMkLst>
        </pc:spChg>
        <pc:spChg chg="add del mod">
          <ac:chgData name="dmanor@post.bgu.ac.il" userId="S::urn:spo:guest#dmanor@post.bgu.ac.il::" providerId="AD" clId="Web-{D362ED29-12D1-B013-3336-9565F2DCC20C}" dt="2024-06-29T14:51:58.323" v="180"/>
          <ac:spMkLst>
            <pc:docMk/>
            <pc:sldMk cId="3605448766" sldId="320"/>
            <ac:spMk id="3" creationId="{B4B8A76D-947B-59B5-BDC8-1E58F1C9DD44}"/>
          </ac:spMkLst>
        </pc:spChg>
        <pc:spChg chg="add del mod">
          <ac:chgData name="dmanor@post.bgu.ac.il" userId="S::urn:spo:guest#dmanor@post.bgu.ac.il::" providerId="AD" clId="Web-{D362ED29-12D1-B013-3336-9565F2DCC20C}" dt="2024-06-29T13:52:55.351" v="52"/>
          <ac:spMkLst>
            <pc:docMk/>
            <pc:sldMk cId="3605448766" sldId="320"/>
            <ac:spMk id="5" creationId="{49A36FED-35B8-412A-8A61-2DD660A0E8C3}"/>
          </ac:spMkLst>
        </pc:spChg>
        <pc:spChg chg="add del mod">
          <ac:chgData name="dmanor@post.bgu.ac.il" userId="S::urn:spo:guest#dmanor@post.bgu.ac.il::" providerId="AD" clId="Web-{D362ED29-12D1-B013-3336-9565F2DCC20C}" dt="2024-06-29T13:53:48.307" v="69"/>
          <ac:spMkLst>
            <pc:docMk/>
            <pc:sldMk cId="3605448766" sldId="320"/>
            <ac:spMk id="6" creationId="{62B234AE-0077-43D2-532C-2AAFB1726E36}"/>
          </ac:spMkLst>
        </pc:spChg>
        <pc:spChg chg="add mod">
          <ac:chgData name="dmanor@post.bgu.ac.il" userId="S::urn:spo:guest#dmanor@post.bgu.ac.il::" providerId="AD" clId="Web-{D362ED29-12D1-B013-3336-9565F2DCC20C}" dt="2024-06-29T15:10:29.771" v="410" actId="20577"/>
          <ac:spMkLst>
            <pc:docMk/>
            <pc:sldMk cId="3605448766" sldId="320"/>
            <ac:spMk id="8" creationId="{303E1FC7-7550-9A33-AD4F-4B1CD8D37B46}"/>
          </ac:spMkLst>
        </pc:spChg>
        <pc:spChg chg="add del mod">
          <ac:chgData name="dmanor@post.bgu.ac.il" userId="S::urn:spo:guest#dmanor@post.bgu.ac.il::" providerId="AD" clId="Web-{D362ED29-12D1-B013-3336-9565F2DCC20C}" dt="2024-06-29T13:50:46.796" v="33"/>
          <ac:spMkLst>
            <pc:docMk/>
            <pc:sldMk cId="3605448766" sldId="320"/>
            <ac:spMk id="9" creationId="{0FC159A9-AB29-021F-F179-D9682042D19A}"/>
          </ac:spMkLst>
        </pc:spChg>
        <pc:spChg chg="add del">
          <ac:chgData name="dmanor@post.bgu.ac.il" userId="S::urn:spo:guest#dmanor@post.bgu.ac.il::" providerId="AD" clId="Web-{D362ED29-12D1-B013-3336-9565F2DCC20C}" dt="2024-06-29T14:56:13.031" v="217"/>
          <ac:spMkLst>
            <pc:docMk/>
            <pc:sldMk cId="3605448766" sldId="320"/>
            <ac:spMk id="14" creationId="{F13C74B1-5B17-4795-BED0-7140497B445A}"/>
          </ac:spMkLst>
        </pc:spChg>
        <pc:spChg chg="add del">
          <ac:chgData name="dmanor@post.bgu.ac.il" userId="S::urn:spo:guest#dmanor@post.bgu.ac.il::" providerId="AD" clId="Web-{D362ED29-12D1-B013-3336-9565F2DCC20C}" dt="2024-06-29T14:56:13.031" v="217"/>
          <ac:spMkLst>
            <pc:docMk/>
            <pc:sldMk cId="3605448766" sldId="320"/>
            <ac:spMk id="16" creationId="{D4974D33-8DC5-464E-8C6D-BE58F0669C17}"/>
          </ac:spMkLst>
        </pc:spChg>
        <pc:spChg chg="add">
          <ac:chgData name="dmanor@post.bgu.ac.il" userId="S::urn:spo:guest#dmanor@post.bgu.ac.il::" providerId="AD" clId="Web-{D362ED29-12D1-B013-3336-9565F2DCC20C}" dt="2024-06-29T14:56:13.031" v="217"/>
          <ac:spMkLst>
            <pc:docMk/>
            <pc:sldMk cId="3605448766" sldId="320"/>
            <ac:spMk id="21" creationId="{F13C74B1-5B17-4795-BED0-7140497B445A}"/>
          </ac:spMkLst>
        </pc:spChg>
        <pc:spChg chg="add">
          <ac:chgData name="dmanor@post.bgu.ac.il" userId="S::urn:spo:guest#dmanor@post.bgu.ac.il::" providerId="AD" clId="Web-{D362ED29-12D1-B013-3336-9565F2DCC20C}" dt="2024-06-29T14:56:13.031" v="217"/>
          <ac:spMkLst>
            <pc:docMk/>
            <pc:sldMk cId="3605448766" sldId="320"/>
            <ac:spMk id="23" creationId="{D4974D33-8DC5-464E-8C6D-BE58F0669C17}"/>
          </ac:spMkLst>
        </pc:spChg>
        <pc:grpChg chg="del">
          <ac:chgData name="dmanor@post.bgu.ac.il" userId="S::urn:spo:guest#dmanor@post.bgu.ac.il::" providerId="AD" clId="Web-{D362ED29-12D1-B013-3336-9565F2DCC20C}" dt="2024-06-29T14:53:19.262" v="198"/>
          <ac:grpSpMkLst>
            <pc:docMk/>
            <pc:sldMk cId="3605448766" sldId="320"/>
            <ac:grpSpMk id="22" creationId="{46D0F1DA-E38C-4451-FACC-1B5DE3E6B5FB}"/>
          </ac:grpSpMkLst>
        </pc:grpChg>
        <pc:picChg chg="add mod">
          <ac:chgData name="dmanor@post.bgu.ac.il" userId="S::urn:spo:guest#dmanor@post.bgu.ac.il::" providerId="AD" clId="Web-{D362ED29-12D1-B013-3336-9565F2DCC20C}" dt="2024-06-29T14:56:13.031" v="217"/>
          <ac:picMkLst>
            <pc:docMk/>
            <pc:sldMk cId="3605448766" sldId="320"/>
            <ac:picMk id="10" creationId="{E2165948-6D16-0609-4865-7AB3FA8CFA91}"/>
          </ac:picMkLst>
        </pc:picChg>
      </pc:sldChg>
      <pc:sldChg chg="addSp delSp modSp add mod replId setBg modNotes">
        <pc:chgData name="dmanor@post.bgu.ac.il" userId="S::urn:spo:guest#dmanor@post.bgu.ac.il::" providerId="AD" clId="Web-{D362ED29-12D1-B013-3336-9565F2DCC20C}" dt="2024-06-29T17:28:29.115" v="1182"/>
        <pc:sldMkLst>
          <pc:docMk/>
          <pc:sldMk cId="916940915" sldId="321"/>
        </pc:sldMkLst>
        <pc:spChg chg="mod">
          <ac:chgData name="dmanor@post.bgu.ac.il" userId="S::urn:spo:guest#dmanor@post.bgu.ac.il::" providerId="AD" clId="Web-{D362ED29-12D1-B013-3336-9565F2DCC20C}" dt="2024-06-29T15:42:44.190" v="1112"/>
          <ac:spMkLst>
            <pc:docMk/>
            <pc:sldMk cId="916940915" sldId="321"/>
            <ac:spMk id="2" creationId="{EA6F9AD6-1F5E-4378-6ECA-99630DB4B807}"/>
          </ac:spMkLst>
        </pc:spChg>
        <pc:spChg chg="add del mod">
          <ac:chgData name="dmanor@post.bgu.ac.il" userId="S::urn:spo:guest#dmanor@post.bgu.ac.il::" providerId="AD" clId="Web-{D362ED29-12D1-B013-3336-9565F2DCC20C}" dt="2024-06-29T13:53:18.071" v="57"/>
          <ac:spMkLst>
            <pc:docMk/>
            <pc:sldMk cId="916940915" sldId="321"/>
            <ac:spMk id="3" creationId="{1F5E2F3B-1453-1B3D-4327-29C9C31BEDF5}"/>
          </ac:spMkLst>
        </pc:spChg>
        <pc:spChg chg="add del mod">
          <ac:chgData name="dmanor@post.bgu.ac.il" userId="S::urn:spo:guest#dmanor@post.bgu.ac.il::" providerId="AD" clId="Web-{D362ED29-12D1-B013-3336-9565F2DCC20C}" dt="2024-06-29T13:53:55.948" v="79"/>
          <ac:spMkLst>
            <pc:docMk/>
            <pc:sldMk cId="916940915" sldId="321"/>
            <ac:spMk id="4" creationId="{DCE7645B-6F77-1850-69CF-A194D25699D5}"/>
          </ac:spMkLst>
        </pc:spChg>
        <pc:spChg chg="add del">
          <ac:chgData name="dmanor@post.bgu.ac.il" userId="S::urn:spo:guest#dmanor@post.bgu.ac.il::" providerId="AD" clId="Web-{D362ED29-12D1-B013-3336-9565F2DCC20C}" dt="2024-06-29T13:53:31.884" v="62"/>
          <ac:spMkLst>
            <pc:docMk/>
            <pc:sldMk cId="916940915" sldId="321"/>
            <ac:spMk id="5" creationId="{49A36FED-35B8-412A-8A61-2DD660A0E8C3}"/>
          </ac:spMkLst>
        </pc:spChg>
        <pc:spChg chg="add del mod ord">
          <ac:chgData name="dmanor@post.bgu.ac.il" userId="S::urn:spo:guest#dmanor@post.bgu.ac.il::" providerId="AD" clId="Web-{D362ED29-12D1-B013-3336-9565F2DCC20C}" dt="2024-06-29T17:27:28.298" v="1163" actId="20577"/>
          <ac:spMkLst>
            <pc:docMk/>
            <pc:sldMk cId="916940915" sldId="321"/>
            <ac:spMk id="7" creationId="{9976D37B-A3AE-119A-1199-958AE9FD23E8}"/>
          </ac:spMkLst>
        </pc:spChg>
        <pc:spChg chg="add del">
          <ac:chgData name="dmanor@post.bgu.ac.il" userId="S::urn:spo:guest#dmanor@post.bgu.ac.il::" providerId="AD" clId="Web-{D362ED29-12D1-B013-3336-9565F2DCC20C}" dt="2024-06-29T15:41:16.542" v="1100"/>
          <ac:spMkLst>
            <pc:docMk/>
            <pc:sldMk cId="916940915" sldId="321"/>
            <ac:spMk id="12" creationId="{6B92FAF7-0AD3-4B47-9111-D0E9CD79E247}"/>
          </ac:spMkLst>
        </pc:spChg>
        <pc:spChg chg="add del">
          <ac:chgData name="dmanor@post.bgu.ac.il" userId="S::urn:spo:guest#dmanor@post.bgu.ac.il::" providerId="AD" clId="Web-{D362ED29-12D1-B013-3336-9565F2DCC20C}" dt="2024-06-29T15:42:44.190" v="1112"/>
          <ac:spMkLst>
            <pc:docMk/>
            <pc:sldMk cId="916940915" sldId="321"/>
            <ac:spMk id="26" creationId="{2CB962CF-61A3-4EF9-94F6-7C59B0329524}"/>
          </ac:spMkLst>
        </pc:spChg>
        <pc:spChg chg="add del">
          <ac:chgData name="dmanor@post.bgu.ac.il" userId="S::urn:spo:guest#dmanor@post.bgu.ac.il::" providerId="AD" clId="Web-{D362ED29-12D1-B013-3336-9565F2DCC20C}" dt="2024-06-29T15:42:44.190" v="1111"/>
          <ac:spMkLst>
            <pc:docMk/>
            <pc:sldMk cId="916940915" sldId="321"/>
            <ac:spMk id="28" creationId="{2CB962CF-61A3-4EF9-94F6-7C59B0329524}"/>
          </ac:spMkLst>
        </pc:spChg>
        <pc:spChg chg="add">
          <ac:chgData name="dmanor@post.bgu.ac.il" userId="S::urn:spo:guest#dmanor@post.bgu.ac.il::" providerId="AD" clId="Web-{D362ED29-12D1-B013-3336-9565F2DCC20C}" dt="2024-06-29T15:42:44.190" v="1112"/>
          <ac:spMkLst>
            <pc:docMk/>
            <pc:sldMk cId="916940915" sldId="321"/>
            <ac:spMk id="30" creationId="{0D05C9B4-B5C9-2D4D-23C9-CEE72646F923}"/>
          </ac:spMkLst>
        </pc:spChg>
        <pc:spChg chg="add del">
          <ac:chgData name="dmanor@post.bgu.ac.il" userId="S::urn:spo:guest#dmanor@post.bgu.ac.il::" providerId="AD" clId="Web-{D362ED29-12D1-B013-3336-9565F2DCC20C}" dt="2024-06-29T15:42:26.955" v="1109"/>
          <ac:spMkLst>
            <pc:docMk/>
            <pc:sldMk cId="916940915" sldId="321"/>
            <ac:spMk id="31" creationId="{5EF17487-C386-4F99-B5EB-4FD3DF4236B2}"/>
          </ac:spMkLst>
        </pc:spChg>
        <pc:spChg chg="add del">
          <ac:chgData name="dmanor@post.bgu.ac.il" userId="S::urn:spo:guest#dmanor@post.bgu.ac.il::" providerId="AD" clId="Web-{D362ED29-12D1-B013-3336-9565F2DCC20C}" dt="2024-06-29T15:42:26.955" v="1109"/>
          <ac:spMkLst>
            <pc:docMk/>
            <pc:sldMk cId="916940915" sldId="321"/>
            <ac:spMk id="33" creationId="{A0DE92DF-4769-4DE9-93FD-EE31271850CA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38" creationId="{231BF440-39FA-4087-84CC-2EEC0BBDAF29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40" creationId="{F04E4CBA-303B-48BD-8451-C2701CB0EEBF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42" creationId="{F6CA58B3-AFCC-4A40-9882-50D5080879B0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44" creationId="{75C56826-D4E5-42ED-8529-079651CB3005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46" creationId="{82095FCE-EF05-4443-B97A-85DEE3A5CA17}"/>
          </ac:spMkLst>
        </pc:spChg>
        <pc:spChg chg="add del">
          <ac:chgData name="dmanor@post.bgu.ac.il" userId="S::urn:spo:guest#dmanor@post.bgu.ac.il::" providerId="AD" clId="Web-{D362ED29-12D1-B013-3336-9565F2DCC20C}" dt="2024-06-29T15:42:25.798" v="1108"/>
          <ac:spMkLst>
            <pc:docMk/>
            <pc:sldMk cId="916940915" sldId="321"/>
            <ac:spMk id="48" creationId="{CA00AE6B-AA30-4CF8-BA6F-339B780AD76C}"/>
          </ac:spMkLst>
        </pc:spChg>
        <pc:grpChg chg="add del">
          <ac:chgData name="dmanor@post.bgu.ac.il" userId="S::urn:spo:guest#dmanor@post.bgu.ac.il::" providerId="AD" clId="Web-{D362ED29-12D1-B013-3336-9565F2DCC20C}" dt="2024-06-29T15:41:16.542" v="1100"/>
          <ac:grpSpMkLst>
            <pc:docMk/>
            <pc:sldMk cId="916940915" sldId="321"/>
            <ac:grpSpMk id="14" creationId="{D6A77139-BADB-4B2C-BD41-B67A4D37D758}"/>
          </ac:grpSpMkLst>
        </pc:grpChg>
        <pc:grpChg chg="add del">
          <ac:chgData name="dmanor@post.bgu.ac.il" userId="S::urn:spo:guest#dmanor@post.bgu.ac.il::" providerId="AD" clId="Web-{D362ED29-12D1-B013-3336-9565F2DCC20C}" dt="2024-06-29T15:41:16.542" v="1100"/>
          <ac:grpSpMkLst>
            <pc:docMk/>
            <pc:sldMk cId="916940915" sldId="321"/>
            <ac:grpSpMk id="20" creationId="{2786ABD8-AB9F-46F2-A7D9-36F1F7338CF9}"/>
          </ac:grpSpMkLst>
        </pc:grpChg>
        <pc:grpChg chg="del">
          <ac:chgData name="dmanor@post.bgu.ac.il" userId="S::urn:spo:guest#dmanor@post.bgu.ac.il::" providerId="AD" clId="Web-{D362ED29-12D1-B013-3336-9565F2DCC20C}" dt="2024-06-29T15:40:07.477" v="1095"/>
          <ac:grpSpMkLst>
            <pc:docMk/>
            <pc:sldMk cId="916940915" sldId="321"/>
            <ac:grpSpMk id="22" creationId="{46D0F1DA-E38C-4451-FACC-1B5DE3E6B5FB}"/>
          </ac:grpSpMkLst>
        </pc:grpChg>
        <pc:picChg chg="add mod ord modCrop">
          <ac:chgData name="dmanor@post.bgu.ac.il" userId="S::urn:spo:guest#dmanor@post.bgu.ac.il::" providerId="AD" clId="Web-{D362ED29-12D1-B013-3336-9565F2DCC20C}" dt="2024-06-29T15:42:44.190" v="1112"/>
          <ac:picMkLst>
            <pc:docMk/>
            <pc:sldMk cId="916940915" sldId="321"/>
            <ac:picMk id="3" creationId="{6845A555-8584-5AC5-318C-93000B853188}"/>
          </ac:picMkLst>
        </pc:picChg>
        <pc:picChg chg="add mod ord">
          <ac:chgData name="dmanor@post.bgu.ac.il" userId="S::urn:spo:guest#dmanor@post.bgu.ac.il::" providerId="AD" clId="Web-{D362ED29-12D1-B013-3336-9565F2DCC20C}" dt="2024-06-29T15:42:44.190" v="1112"/>
          <ac:picMkLst>
            <pc:docMk/>
            <pc:sldMk cId="916940915" sldId="321"/>
            <ac:picMk id="4" creationId="{99053737-DA0B-AD33-9280-AC6E2559C8CC}"/>
          </ac:picMkLst>
        </pc:picChg>
      </pc:sldChg>
    </pc:docChg>
  </pc:docChgLst>
  <pc:docChgLst>
    <pc:chgData name="daniel.manor@idf.il" userId="S::urn:spo:guest#daniel.manor@idf.il::" providerId="AD" clId="Web-{6B16422C-C68D-DF8F-5BF6-F88173FEF556}"/>
    <pc:docChg chg="modSld">
      <pc:chgData name="daniel.manor@idf.il" userId="S::urn:spo:guest#daniel.manor@idf.il::" providerId="AD" clId="Web-{6B16422C-C68D-DF8F-5BF6-F88173FEF556}" dt="2024-06-27T11:28:13.795" v="8" actId="20577"/>
      <pc:docMkLst>
        <pc:docMk/>
      </pc:docMkLst>
      <pc:sldChg chg="modSp">
        <pc:chgData name="daniel.manor@idf.il" userId="S::urn:spo:guest#daniel.manor@idf.il::" providerId="AD" clId="Web-{6B16422C-C68D-DF8F-5BF6-F88173FEF556}" dt="2024-06-27T11:28:13.795" v="8" actId="20577"/>
        <pc:sldMkLst>
          <pc:docMk/>
          <pc:sldMk cId="4105590141" sldId="258"/>
        </pc:sldMkLst>
        <pc:spChg chg="mod">
          <ac:chgData name="daniel.manor@idf.il" userId="S::urn:spo:guest#daniel.manor@idf.il::" providerId="AD" clId="Web-{6B16422C-C68D-DF8F-5BF6-F88173FEF556}" dt="2024-06-27T11:28:13.795" v="8" actId="20577"/>
          <ac:spMkLst>
            <pc:docMk/>
            <pc:sldMk cId="4105590141" sldId="258"/>
            <ac:spMk id="2" creationId="{B78B3BEA-2D60-6D36-32BB-24F56EE4DFE4}"/>
          </ac:spMkLst>
        </pc:spChg>
      </pc:sldChg>
    </pc:docChg>
  </pc:docChgLst>
  <pc:docChgLst>
    <pc:chgData name="315838417@idf.il" userId="S::urn:spo:guest#315838417@idf.il::" providerId="AD" clId="Web-{AF033D41-8ED5-4128-3074-DAE5E1571388}"/>
    <pc:docChg chg="modSld">
      <pc:chgData name="315838417@idf.il" userId="S::urn:spo:guest#315838417@idf.il::" providerId="AD" clId="Web-{AF033D41-8ED5-4128-3074-DAE5E1571388}" dt="2024-06-29T18:52:42.915" v="268"/>
      <pc:docMkLst>
        <pc:docMk/>
      </pc:docMkLst>
      <pc:sldChg chg="modSp modNotes">
        <pc:chgData name="315838417@idf.il" userId="S::urn:spo:guest#315838417@idf.il::" providerId="AD" clId="Web-{AF033D41-8ED5-4128-3074-DAE5E1571388}" dt="2024-06-29T18:52:42.915" v="268"/>
        <pc:sldMkLst>
          <pc:docMk/>
          <pc:sldMk cId="916940915" sldId="321"/>
        </pc:sldMkLst>
        <pc:spChg chg="mod">
          <ac:chgData name="315838417@idf.il" userId="S::urn:spo:guest#315838417@idf.il::" providerId="AD" clId="Web-{AF033D41-8ED5-4128-3074-DAE5E1571388}" dt="2024-06-29T17:44:09.331" v="10" actId="20577"/>
          <ac:spMkLst>
            <pc:docMk/>
            <pc:sldMk cId="916940915" sldId="321"/>
            <ac:spMk id="7" creationId="{9976D37B-A3AE-119A-1199-958AE9FD23E8}"/>
          </ac:spMkLst>
        </pc:spChg>
      </pc:sldChg>
    </pc:docChg>
  </pc:docChgLst>
  <pc:docChgLst>
    <pc:chgData name="315838417@idf.il" userId="S::urn:spo:guest#315838417@idf.il::" providerId="AD" clId="Web-{A9D71196-4A1A-FFE2-0B41-2951ABC740FF}"/>
    <pc:docChg chg="addSld delSld modSld sldOrd delSection modSection">
      <pc:chgData name="315838417@idf.il" userId="S::urn:spo:guest#315838417@idf.il::" providerId="AD" clId="Web-{A9D71196-4A1A-FFE2-0B41-2951ABC740FF}" dt="2024-07-06T19:36:13.739" v="1937"/>
      <pc:docMkLst>
        <pc:docMk/>
      </pc:docMkLst>
      <pc:sldChg chg="addSp delSp modSp">
        <pc:chgData name="315838417@idf.il" userId="S::urn:spo:guest#315838417@idf.il::" providerId="AD" clId="Web-{A9D71196-4A1A-FFE2-0B41-2951ABC740FF}" dt="2024-07-06T19:34:22.360" v="1929"/>
        <pc:sldMkLst>
          <pc:docMk/>
          <pc:sldMk cId="292254892" sldId="274"/>
        </pc:sldMkLst>
        <pc:spChg chg="mod">
          <ac:chgData name="315838417@idf.il" userId="S::urn:spo:guest#315838417@idf.il::" providerId="AD" clId="Web-{A9D71196-4A1A-FFE2-0B41-2951ABC740FF}" dt="2024-07-06T19:25:16.609" v="1871" actId="1076"/>
          <ac:spMkLst>
            <pc:docMk/>
            <pc:sldMk cId="292254892" sldId="274"/>
            <ac:spMk id="4" creationId="{8233B673-388B-DEC6-154B-F8EC97E87365}"/>
          </ac:spMkLst>
        </pc:spChg>
        <pc:spChg chg="mod">
          <ac:chgData name="315838417@idf.il" userId="S::urn:spo:guest#315838417@idf.il::" providerId="AD" clId="Web-{A9D71196-4A1A-FFE2-0B41-2951ABC740FF}" dt="2024-07-06T19:25:16.609" v="1870" actId="1076"/>
          <ac:spMkLst>
            <pc:docMk/>
            <pc:sldMk cId="292254892" sldId="274"/>
            <ac:spMk id="5" creationId="{6E937D1F-759E-F64E-E16A-908C7C042508}"/>
          </ac:spMkLst>
        </pc:spChg>
        <pc:spChg chg="mod">
          <ac:chgData name="315838417@idf.il" userId="S::urn:spo:guest#315838417@idf.il::" providerId="AD" clId="Web-{A9D71196-4A1A-FFE2-0B41-2951ABC740FF}" dt="2024-07-06T19:25:16.609" v="1869" actId="1076"/>
          <ac:spMkLst>
            <pc:docMk/>
            <pc:sldMk cId="292254892" sldId="274"/>
            <ac:spMk id="6" creationId="{D745AF42-A33F-3B20-FDE8-78B5E09EA995}"/>
          </ac:spMkLst>
        </pc:spChg>
        <pc:spChg chg="mod">
          <ac:chgData name="315838417@idf.il" userId="S::urn:spo:guest#315838417@idf.il::" providerId="AD" clId="Web-{A9D71196-4A1A-FFE2-0B41-2951ABC740FF}" dt="2024-07-06T19:25:16.609" v="1868" actId="1076"/>
          <ac:spMkLst>
            <pc:docMk/>
            <pc:sldMk cId="292254892" sldId="274"/>
            <ac:spMk id="7" creationId="{BED14E66-DB1E-410B-7F73-F72ACC794C81}"/>
          </ac:spMkLst>
        </pc:spChg>
        <pc:spChg chg="add del mod">
          <ac:chgData name="315838417@idf.il" userId="S::urn:spo:guest#315838417@idf.il::" providerId="AD" clId="Web-{A9D71196-4A1A-FFE2-0B41-2951ABC740FF}" dt="2024-07-06T19:25:16.609" v="1866" actId="1076"/>
          <ac:spMkLst>
            <pc:docMk/>
            <pc:sldMk cId="292254892" sldId="274"/>
            <ac:spMk id="10" creationId="{6AEF703B-E6E6-4B71-E05F-FB247179F614}"/>
          </ac:spMkLst>
        </pc:spChg>
        <pc:spChg chg="add del mod">
          <ac:chgData name="315838417@idf.il" userId="S::urn:spo:guest#315838417@idf.il::" providerId="AD" clId="Web-{A9D71196-4A1A-FFE2-0B41-2951ABC740FF}" dt="2024-07-06T19:25:16.609" v="1865" actId="1076"/>
          <ac:spMkLst>
            <pc:docMk/>
            <pc:sldMk cId="292254892" sldId="274"/>
            <ac:spMk id="11" creationId="{731A4288-B221-4DA4-8215-0E8868EA2F64}"/>
          </ac:spMkLst>
        </pc:spChg>
        <pc:spChg chg="add del mod">
          <ac:chgData name="315838417@idf.il" userId="S::urn:spo:guest#315838417@idf.il::" providerId="AD" clId="Web-{A9D71196-4A1A-FFE2-0B41-2951ABC740FF}" dt="2024-07-06T19:25:16.609" v="1864" actId="1076"/>
          <ac:spMkLst>
            <pc:docMk/>
            <pc:sldMk cId="292254892" sldId="274"/>
            <ac:spMk id="12" creationId="{142D8310-3D13-9994-5AD2-381190F9C188}"/>
          </ac:spMkLst>
        </pc:spChg>
        <pc:spChg chg="add del mod">
          <ac:chgData name="315838417@idf.il" userId="S::urn:spo:guest#315838417@idf.il::" providerId="AD" clId="Web-{A9D71196-4A1A-FFE2-0B41-2951ABC740FF}" dt="2024-07-06T19:26:49.862" v="1902"/>
          <ac:spMkLst>
            <pc:docMk/>
            <pc:sldMk cId="292254892" sldId="274"/>
            <ac:spMk id="13" creationId="{7D3D9662-5CAC-2EDA-5FF1-8B8579604E0C}"/>
          </ac:spMkLst>
        </pc:spChg>
        <pc:spChg chg="add del mod">
          <ac:chgData name="315838417@idf.il" userId="S::urn:spo:guest#315838417@idf.il::" providerId="AD" clId="Web-{A9D71196-4A1A-FFE2-0B41-2951ABC740FF}" dt="2024-07-06T19:25:16.609" v="1861" actId="1076"/>
          <ac:spMkLst>
            <pc:docMk/>
            <pc:sldMk cId="292254892" sldId="274"/>
            <ac:spMk id="16" creationId="{822B4071-A381-6EC9-2497-226F2E49A2FA}"/>
          </ac:spMkLst>
        </pc:spChg>
        <pc:spChg chg="add del mod">
          <ac:chgData name="315838417@idf.il" userId="S::urn:spo:guest#315838417@idf.il::" providerId="AD" clId="Web-{A9D71196-4A1A-FFE2-0B41-2951ABC740FF}" dt="2024-07-06T19:25:16.609" v="1860" actId="1076"/>
          <ac:spMkLst>
            <pc:docMk/>
            <pc:sldMk cId="292254892" sldId="274"/>
            <ac:spMk id="17" creationId="{FACD4031-F690-AC9E-7CC9-788481BCF89D}"/>
          </ac:spMkLst>
        </pc:spChg>
        <pc:spChg chg="add del mod">
          <ac:chgData name="315838417@idf.il" userId="S::urn:spo:guest#315838417@idf.il::" providerId="AD" clId="Web-{A9D71196-4A1A-FFE2-0B41-2951ABC740FF}" dt="2024-07-06T19:11:42.783" v="1644"/>
          <ac:spMkLst>
            <pc:docMk/>
            <pc:sldMk cId="292254892" sldId="274"/>
            <ac:spMk id="18" creationId="{AE29C8ED-30D1-C4ED-5542-BF7E951E6009}"/>
          </ac:spMkLst>
        </pc:spChg>
        <pc:spChg chg="add del mod">
          <ac:chgData name="315838417@idf.il" userId="S::urn:spo:guest#315838417@idf.il::" providerId="AD" clId="Web-{A9D71196-4A1A-FFE2-0B41-2951ABC740FF}" dt="2024-07-06T19:28:13.208" v="1904"/>
          <ac:spMkLst>
            <pc:docMk/>
            <pc:sldMk cId="292254892" sldId="274"/>
            <ac:spMk id="19" creationId="{449A5A22-8D40-15AE-8C25-74EBADFFEA95}"/>
          </ac:spMkLst>
        </pc:spChg>
        <pc:spChg chg="add del mod topLvl">
          <ac:chgData name="315838417@idf.il" userId="S::urn:spo:guest#315838417@idf.il::" providerId="AD" clId="Web-{A9D71196-4A1A-FFE2-0B41-2951ABC740FF}" dt="2024-07-06T19:31:38.668" v="1915"/>
          <ac:spMkLst>
            <pc:docMk/>
            <pc:sldMk cId="292254892" sldId="274"/>
            <ac:spMk id="20" creationId="{99703C1A-5C03-48C9-67E4-004341878A9B}"/>
          </ac:spMkLst>
        </pc:spChg>
        <pc:spChg chg="mod">
          <ac:chgData name="315838417@idf.il" userId="S::urn:spo:guest#315838417@idf.il::" providerId="AD" clId="Web-{A9D71196-4A1A-FFE2-0B41-2951ABC740FF}" dt="2024-07-06T19:25:16.609" v="1856" actId="1076"/>
          <ac:spMkLst>
            <pc:docMk/>
            <pc:sldMk cId="292254892" sldId="274"/>
            <ac:spMk id="22" creationId="{F1BB04E3-7062-CD42-4141-F682D87EDC7F}"/>
          </ac:spMkLst>
        </pc:spChg>
        <pc:spChg chg="mod">
          <ac:chgData name="315838417@idf.il" userId="S::urn:spo:guest#315838417@idf.il::" providerId="AD" clId="Web-{A9D71196-4A1A-FFE2-0B41-2951ABC740FF}" dt="2024-07-06T19:25:16.609" v="1855" actId="1076"/>
          <ac:spMkLst>
            <pc:docMk/>
            <pc:sldMk cId="292254892" sldId="274"/>
            <ac:spMk id="23" creationId="{80CE7606-6EF4-B6AC-F9AE-B2CFF615A074}"/>
          </ac:spMkLst>
        </pc:spChg>
        <pc:spChg chg="mod">
          <ac:chgData name="315838417@idf.il" userId="S::urn:spo:guest#315838417@idf.il::" providerId="AD" clId="Web-{A9D71196-4A1A-FFE2-0B41-2951ABC740FF}" dt="2024-07-06T19:25:16.609" v="1854" actId="1076"/>
          <ac:spMkLst>
            <pc:docMk/>
            <pc:sldMk cId="292254892" sldId="274"/>
            <ac:spMk id="24" creationId="{011065BB-CB1D-2F78-5A73-83B5594B3FFD}"/>
          </ac:spMkLst>
        </pc:spChg>
        <pc:spChg chg="mod">
          <ac:chgData name="315838417@idf.il" userId="S::urn:spo:guest#315838417@idf.il::" providerId="AD" clId="Web-{A9D71196-4A1A-FFE2-0B41-2951ABC740FF}" dt="2024-07-06T19:30:18.994" v="1909"/>
          <ac:spMkLst>
            <pc:docMk/>
            <pc:sldMk cId="292254892" sldId="274"/>
            <ac:spMk id="25" creationId="{24551C79-51D7-94AD-6AD4-42951EFCEB4F}"/>
          </ac:spMkLst>
        </pc:spChg>
        <pc:spChg chg="mod topLvl">
          <ac:chgData name="315838417@idf.il" userId="S::urn:spo:guest#315838417@idf.il::" providerId="AD" clId="Web-{A9D71196-4A1A-FFE2-0B41-2951ABC740FF}" dt="2024-07-06T19:34:22.360" v="1929"/>
          <ac:spMkLst>
            <pc:docMk/>
            <pc:sldMk cId="292254892" sldId="274"/>
            <ac:spMk id="26" creationId="{D49796BA-A261-EAA6-837A-B18BBCFA285D}"/>
          </ac:spMkLst>
        </pc:spChg>
        <pc:spChg chg="add mod">
          <ac:chgData name="315838417@idf.il" userId="S::urn:spo:guest#315838417@idf.il::" providerId="AD" clId="Web-{A9D71196-4A1A-FFE2-0B41-2951ABC740FF}" dt="2024-07-06T19:25:16.609" v="1843" actId="1076"/>
          <ac:spMkLst>
            <pc:docMk/>
            <pc:sldMk cId="292254892" sldId="274"/>
            <ac:spMk id="30" creationId="{01E0D19D-0ECF-05CD-B2B6-6B2D3F704DFB}"/>
          </ac:spMkLst>
        </pc:spChg>
        <pc:spChg chg="del mod">
          <ac:chgData name="315838417@idf.il" userId="S::urn:spo:guest#315838417@idf.il::" providerId="AD" clId="Web-{A9D71196-4A1A-FFE2-0B41-2951ABC740FF}" dt="2024-07-06T19:24:00.357" v="1711"/>
          <ac:spMkLst>
            <pc:docMk/>
            <pc:sldMk cId="292254892" sldId="274"/>
            <ac:spMk id="35" creationId="{45BCF384-0E8E-D270-8EEA-492104890744}"/>
          </ac:spMkLst>
        </pc:spChg>
        <pc:spChg chg="del mod">
          <ac:chgData name="315838417@idf.il" userId="S::urn:spo:guest#315838417@idf.il::" providerId="AD" clId="Web-{A9D71196-4A1A-FFE2-0B41-2951ABC740FF}" dt="2024-07-06T19:24:00.357" v="1710"/>
          <ac:spMkLst>
            <pc:docMk/>
            <pc:sldMk cId="292254892" sldId="274"/>
            <ac:spMk id="36" creationId="{AC8B9F44-DB42-6DB2-D7D8-53F031BDAF70}"/>
          </ac:spMkLst>
        </pc:spChg>
        <pc:spChg chg="del mod">
          <ac:chgData name="315838417@idf.il" userId="S::urn:spo:guest#315838417@idf.il::" providerId="AD" clId="Web-{A9D71196-4A1A-FFE2-0B41-2951ABC740FF}" dt="2024-07-06T19:24:00.357" v="1709"/>
          <ac:spMkLst>
            <pc:docMk/>
            <pc:sldMk cId="292254892" sldId="274"/>
            <ac:spMk id="37" creationId="{CE7B14F4-5A3E-9056-EBBF-CF03955765D3}"/>
          </ac:spMkLst>
        </pc:spChg>
        <pc:spChg chg="del mod">
          <ac:chgData name="315838417@idf.il" userId="S::urn:spo:guest#315838417@idf.il::" providerId="AD" clId="Web-{A9D71196-4A1A-FFE2-0B41-2951ABC740FF}" dt="2024-07-06T19:24:00.357" v="1708"/>
          <ac:spMkLst>
            <pc:docMk/>
            <pc:sldMk cId="292254892" sldId="274"/>
            <ac:spMk id="39" creationId="{5EEFD323-E0A5-91D7-5501-0CE90E8805A0}"/>
          </ac:spMkLst>
        </pc:spChg>
        <pc:spChg chg="del mod">
          <ac:chgData name="315838417@idf.il" userId="S::urn:spo:guest#315838417@idf.il::" providerId="AD" clId="Web-{A9D71196-4A1A-FFE2-0B41-2951ABC740FF}" dt="2024-07-06T19:24:00.357" v="1707"/>
          <ac:spMkLst>
            <pc:docMk/>
            <pc:sldMk cId="292254892" sldId="274"/>
            <ac:spMk id="40" creationId="{FA6D2FD0-D962-30E5-231B-BE6067B423D7}"/>
          </ac:spMkLst>
        </pc:spChg>
        <pc:spChg chg="del mod">
          <ac:chgData name="315838417@idf.il" userId="S::urn:spo:guest#315838417@idf.il::" providerId="AD" clId="Web-{A9D71196-4A1A-FFE2-0B41-2951ABC740FF}" dt="2024-07-06T19:24:00.357" v="1706"/>
          <ac:spMkLst>
            <pc:docMk/>
            <pc:sldMk cId="292254892" sldId="274"/>
            <ac:spMk id="41" creationId="{4F5CD2BA-8BD3-5C29-F0E7-E76F1A188A45}"/>
          </ac:spMkLst>
        </pc:spChg>
        <pc:spChg chg="del mod">
          <ac:chgData name="315838417@idf.il" userId="S::urn:spo:guest#315838417@idf.il::" providerId="AD" clId="Web-{A9D71196-4A1A-FFE2-0B41-2951ABC740FF}" dt="2024-07-06T19:24:00.357" v="1705"/>
          <ac:spMkLst>
            <pc:docMk/>
            <pc:sldMk cId="292254892" sldId="274"/>
            <ac:spMk id="43" creationId="{0562784E-186E-FD36-7668-1AB67DE10564}"/>
          </ac:spMkLst>
        </pc:spChg>
        <pc:spChg chg="del mod">
          <ac:chgData name="315838417@idf.il" userId="S::urn:spo:guest#315838417@idf.il::" providerId="AD" clId="Web-{A9D71196-4A1A-FFE2-0B41-2951ABC740FF}" dt="2024-07-06T19:24:00.357" v="1704"/>
          <ac:spMkLst>
            <pc:docMk/>
            <pc:sldMk cId="292254892" sldId="274"/>
            <ac:spMk id="44" creationId="{5DE03D0F-DC01-C273-39E9-5CEA26445A51}"/>
          </ac:spMkLst>
        </pc:spChg>
        <pc:spChg chg="del mod">
          <ac:chgData name="315838417@idf.il" userId="S::urn:spo:guest#315838417@idf.il::" providerId="AD" clId="Web-{A9D71196-4A1A-FFE2-0B41-2951ABC740FF}" dt="2024-07-06T19:24:00.357" v="1703"/>
          <ac:spMkLst>
            <pc:docMk/>
            <pc:sldMk cId="292254892" sldId="274"/>
            <ac:spMk id="45" creationId="{A890414A-873D-6C28-E522-FB80B67F4629}"/>
          </ac:spMkLst>
        </pc:spChg>
        <pc:spChg chg="mod">
          <ac:chgData name="315838417@idf.il" userId="S::urn:spo:guest#315838417@idf.il::" providerId="AD" clId="Web-{A9D71196-4A1A-FFE2-0B41-2951ABC740FF}" dt="2024-07-06T19:25:31.750" v="1874" actId="1076"/>
          <ac:spMkLst>
            <pc:docMk/>
            <pc:sldMk cId="292254892" sldId="274"/>
            <ac:spMk id="50" creationId="{B0E5504E-8EF4-FF6A-DD80-E8265833FB49}"/>
          </ac:spMkLst>
        </pc:spChg>
        <pc:spChg chg="add del mod">
          <ac:chgData name="315838417@idf.il" userId="S::urn:spo:guest#315838417@idf.il::" providerId="AD" clId="Web-{A9D71196-4A1A-FFE2-0B41-2951ABC740FF}" dt="2024-07-06T19:25:16.609" v="1850" actId="1076"/>
          <ac:spMkLst>
            <pc:docMk/>
            <pc:sldMk cId="292254892" sldId="274"/>
            <ac:spMk id="51" creationId="{8C1370F3-27EC-6909-C16A-2480F9923E45}"/>
          </ac:spMkLst>
        </pc:spChg>
        <pc:spChg chg="add del mod">
          <ac:chgData name="315838417@idf.il" userId="S::urn:spo:guest#315838417@idf.il::" providerId="AD" clId="Web-{A9D71196-4A1A-FFE2-0B41-2951ABC740FF}" dt="2024-07-06T19:25:16.609" v="1849" actId="1076"/>
          <ac:spMkLst>
            <pc:docMk/>
            <pc:sldMk cId="292254892" sldId="274"/>
            <ac:spMk id="52" creationId="{002CA85D-4AFD-B74B-4053-2FBE60884AAF}"/>
          </ac:spMkLst>
        </pc:spChg>
        <pc:spChg chg="mod">
          <ac:chgData name="315838417@idf.il" userId="S::urn:spo:guest#315838417@idf.il::" providerId="AD" clId="Web-{A9D71196-4A1A-FFE2-0B41-2951ABC740FF}" dt="2024-07-06T19:25:16.609" v="1848" actId="1076"/>
          <ac:spMkLst>
            <pc:docMk/>
            <pc:sldMk cId="292254892" sldId="274"/>
            <ac:spMk id="53" creationId="{87809C9D-FB99-54EC-AC75-D15E0EC0808A}"/>
          </ac:spMkLst>
        </pc:spChg>
        <pc:spChg chg="del mod">
          <ac:chgData name="315838417@idf.il" userId="S::urn:spo:guest#315838417@idf.il::" providerId="AD" clId="Web-{A9D71196-4A1A-FFE2-0B41-2951ABC740FF}" dt="2024-07-06T19:24:00.357" v="1702"/>
          <ac:spMkLst>
            <pc:docMk/>
            <pc:sldMk cId="292254892" sldId="274"/>
            <ac:spMk id="54" creationId="{9F94BBE4-0FBA-ADB7-F6A7-22E678CDD80B}"/>
          </ac:spMkLst>
        </pc:spChg>
        <pc:spChg chg="del mod">
          <ac:chgData name="315838417@idf.il" userId="S::urn:spo:guest#315838417@idf.il::" providerId="AD" clId="Web-{A9D71196-4A1A-FFE2-0B41-2951ABC740FF}" dt="2024-07-06T19:24:00.357" v="1701"/>
          <ac:spMkLst>
            <pc:docMk/>
            <pc:sldMk cId="292254892" sldId="274"/>
            <ac:spMk id="55" creationId="{9CE3370D-4200-5BFC-612C-2CE519C3E794}"/>
          </ac:spMkLst>
        </pc:spChg>
        <pc:spChg chg="mod topLvl">
          <ac:chgData name="315838417@idf.il" userId="S::urn:spo:guest#315838417@idf.il::" providerId="AD" clId="Web-{A9D71196-4A1A-FFE2-0B41-2951ABC740FF}" dt="2024-07-06T19:31:49.496" v="1917"/>
          <ac:spMkLst>
            <pc:docMk/>
            <pc:sldMk cId="292254892" sldId="274"/>
            <ac:spMk id="62" creationId="{C4586C7E-693C-9552-84ED-BCDECB4D8B9B}"/>
          </ac:spMkLst>
        </pc:spChg>
        <pc:spChg chg="add del mod topLvl">
          <ac:chgData name="315838417@idf.il" userId="S::urn:spo:guest#315838417@idf.il::" providerId="AD" clId="Web-{A9D71196-4A1A-FFE2-0B41-2951ABC740FF}" dt="2024-07-06T19:31:43.777" v="1916"/>
          <ac:spMkLst>
            <pc:docMk/>
            <pc:sldMk cId="292254892" sldId="274"/>
            <ac:spMk id="2055" creationId="{CDAFAE9C-1AFF-C99E-FA3F-84AF68AC815B}"/>
          </ac:spMkLst>
        </pc:spChg>
        <pc:spChg chg="del mod">
          <ac:chgData name="315838417@idf.il" userId="S::urn:spo:guest#315838417@idf.il::" providerId="AD" clId="Web-{A9D71196-4A1A-FFE2-0B41-2951ABC740FF}" dt="2024-07-06T19:24:00.357" v="1700"/>
          <ac:spMkLst>
            <pc:docMk/>
            <pc:sldMk cId="292254892" sldId="274"/>
            <ac:spMk id="2067" creationId="{3D551317-290E-590B-1A12-1BFFB9762DD1}"/>
          </ac:spMkLst>
        </pc:spChg>
        <pc:grpChg chg="add del">
          <ac:chgData name="315838417@idf.il" userId="S::urn:spo:guest#315838417@idf.il::" providerId="AD" clId="Web-{A9D71196-4A1A-FFE2-0B41-2951ABC740FF}" dt="2024-07-06T19:31:49.496" v="1917"/>
          <ac:grpSpMkLst>
            <pc:docMk/>
            <pc:sldMk cId="292254892" sldId="274"/>
            <ac:grpSpMk id="31" creationId="{2F0E63E6-88EC-230C-5E99-A7F3C19DBD9C}"/>
          </ac:grpSpMkLst>
        </pc:grpChg>
        <pc:grpChg chg="add del">
          <ac:chgData name="315838417@idf.il" userId="S::urn:spo:guest#315838417@idf.il::" providerId="AD" clId="Web-{A9D71196-4A1A-FFE2-0B41-2951ABC740FF}" dt="2024-07-06T19:31:43.777" v="1916"/>
          <ac:grpSpMkLst>
            <pc:docMk/>
            <pc:sldMk cId="292254892" sldId="274"/>
            <ac:grpSpMk id="32" creationId="{F968B0EF-3C00-8F18-2378-7B5721860269}"/>
          </ac:grpSpMkLst>
        </pc:grpChg>
        <pc:grpChg chg="add del">
          <ac:chgData name="315838417@idf.il" userId="S::urn:spo:guest#315838417@idf.il::" providerId="AD" clId="Web-{A9D71196-4A1A-FFE2-0B41-2951ABC740FF}" dt="2024-07-06T19:31:38.668" v="1915"/>
          <ac:grpSpMkLst>
            <pc:docMk/>
            <pc:sldMk cId="292254892" sldId="274"/>
            <ac:grpSpMk id="33" creationId="{97625DDD-3406-37AA-8E18-699BB5652E4B}"/>
          </ac:grpSpMkLst>
        </pc:grpChg>
        <pc:grpChg chg="add del">
          <ac:chgData name="315838417@idf.il" userId="S::urn:spo:guest#315838417@idf.il::" providerId="AD" clId="Web-{A9D71196-4A1A-FFE2-0B41-2951ABC740FF}" dt="2024-07-06T19:31:33.746" v="1914"/>
          <ac:grpSpMkLst>
            <pc:docMk/>
            <pc:sldMk cId="292254892" sldId="274"/>
            <ac:grpSpMk id="34" creationId="{5E79B7DF-43EF-F041-7B76-0EE9F0C27310}"/>
          </ac:grpSpMkLst>
        </pc:grpChg>
        <pc:grpChg chg="add del">
          <ac:chgData name="315838417@idf.il" userId="S::urn:spo:guest#315838417@idf.il::" providerId="AD" clId="Web-{A9D71196-4A1A-FFE2-0B41-2951ABC740FF}" dt="2024-07-06T19:34:22.360" v="1929"/>
          <ac:grpSpMkLst>
            <pc:docMk/>
            <pc:sldMk cId="292254892" sldId="274"/>
            <ac:grpSpMk id="42" creationId="{5519E287-EA63-61F5-EF9D-687BC551ECEC}"/>
          </ac:grpSpMkLst>
        </pc:grpChg>
        <pc:grpChg chg="del">
          <ac:chgData name="315838417@idf.il" userId="S::urn:spo:guest#315838417@idf.il::" providerId="AD" clId="Web-{A9D71196-4A1A-FFE2-0B41-2951ABC740FF}" dt="2024-07-06T19:07:00.602" v="1500"/>
          <ac:grpSpMkLst>
            <pc:docMk/>
            <pc:sldMk cId="292254892" sldId="274"/>
            <ac:grpSpMk id="63" creationId="{C9237EBF-62BC-2207-BF12-D6DA94830587}"/>
          </ac:grpSpMkLst>
        </pc:grpChg>
        <pc:grpChg chg="add del mod">
          <ac:chgData name="315838417@idf.il" userId="S::urn:spo:guest#315838417@idf.il::" providerId="AD" clId="Web-{A9D71196-4A1A-FFE2-0B41-2951ABC740FF}" dt="2024-07-06T19:06:41.883" v="1498"/>
          <ac:grpSpMkLst>
            <pc:docMk/>
            <pc:sldMk cId="292254892" sldId="274"/>
            <ac:grpSpMk id="2066" creationId="{8930C377-8EB7-94B4-B1E4-801F2DC9C200}"/>
          </ac:grpSpMkLst>
        </pc:grpChg>
        <pc:picChg chg="add del mod">
          <ac:chgData name="315838417@idf.il" userId="S::urn:spo:guest#315838417@idf.il::" providerId="AD" clId="Web-{A9D71196-4A1A-FFE2-0B41-2951ABC740FF}" dt="2024-07-06T19:12:26.832" v="1648"/>
          <ac:picMkLst>
            <pc:docMk/>
            <pc:sldMk cId="292254892" sldId="274"/>
            <ac:picMk id="3" creationId="{B2A0A01F-382F-91BC-FD74-5189C06C4835}"/>
          </ac:picMkLst>
        </pc:picChg>
        <pc:picChg chg="add del mod">
          <ac:chgData name="315838417@idf.il" userId="S::urn:spo:guest#315838417@idf.il::" providerId="AD" clId="Web-{A9D71196-4A1A-FFE2-0B41-2951ABC740FF}" dt="2024-07-06T19:13:28.771" v="1654"/>
          <ac:picMkLst>
            <pc:docMk/>
            <pc:sldMk cId="292254892" sldId="274"/>
            <ac:picMk id="8" creationId="{D34A6684-A6A5-1528-C8A3-E8AC283B9613}"/>
          </ac:picMkLst>
        </pc:picChg>
        <pc:picChg chg="mod">
          <ac:chgData name="315838417@idf.il" userId="S::urn:spo:guest#315838417@idf.il::" providerId="AD" clId="Web-{A9D71196-4A1A-FFE2-0B41-2951ABC740FF}" dt="2024-07-06T19:25:16.609" v="1867" actId="1076"/>
          <ac:picMkLst>
            <pc:docMk/>
            <pc:sldMk cId="292254892" sldId="274"/>
            <ac:picMk id="9" creationId="{BCED15B9-BD75-A5F7-B768-410CD7FA4B86}"/>
          </ac:picMkLst>
        </pc:picChg>
        <pc:picChg chg="add del mod">
          <ac:chgData name="315838417@idf.il" userId="S::urn:spo:guest#315838417@idf.il::" providerId="AD" clId="Web-{A9D71196-4A1A-FFE2-0B41-2951ABC740FF}" dt="2024-07-06T19:19:30.191" v="1664"/>
          <ac:picMkLst>
            <pc:docMk/>
            <pc:sldMk cId="292254892" sldId="274"/>
            <ac:picMk id="14" creationId="{0A62CD84-6BFF-6570-AA8E-7A1C30A7C8CB}"/>
          </ac:picMkLst>
        </pc:picChg>
        <pc:picChg chg="add del mod">
          <ac:chgData name="315838417@idf.il" userId="S::urn:spo:guest#315838417@idf.il::" providerId="AD" clId="Web-{A9D71196-4A1A-FFE2-0B41-2951ABC740FF}" dt="2024-07-06T19:25:16.609" v="1862" actId="1076"/>
          <ac:picMkLst>
            <pc:docMk/>
            <pc:sldMk cId="292254892" sldId="274"/>
            <ac:picMk id="15" creationId="{139B6A9C-71F8-5637-1641-B9CC323E25A9}"/>
          </ac:picMkLst>
        </pc:picChg>
        <pc:picChg chg="add del mod">
          <ac:chgData name="315838417@idf.il" userId="S::urn:spo:guest#315838417@idf.il::" providerId="AD" clId="Web-{A9D71196-4A1A-FFE2-0B41-2951ABC740FF}" dt="2024-07-06T19:25:16.609" v="1857" actId="1076"/>
          <ac:picMkLst>
            <pc:docMk/>
            <pc:sldMk cId="292254892" sldId="274"/>
            <ac:picMk id="21" creationId="{62E56BE6-D237-8C5A-5470-599F94A678CC}"/>
          </ac:picMkLst>
        </pc:picChg>
        <pc:picChg chg="add mod topLvl">
          <ac:chgData name="315838417@idf.il" userId="S::urn:spo:guest#315838417@idf.il::" providerId="AD" clId="Web-{A9D71196-4A1A-FFE2-0B41-2951ABC740FF}" dt="2024-07-06T19:31:43.777" v="1916"/>
          <ac:picMkLst>
            <pc:docMk/>
            <pc:sldMk cId="292254892" sldId="274"/>
            <ac:picMk id="27" creationId="{22B8919D-4AF8-9EDD-4D63-6636D4D1A2CE}"/>
          </ac:picMkLst>
        </pc:picChg>
        <pc:picChg chg="add del mod">
          <ac:chgData name="315838417@idf.il" userId="S::urn:spo:guest#315838417@idf.il::" providerId="AD" clId="Web-{A9D71196-4A1A-FFE2-0B41-2951ABC740FF}" dt="2024-07-06T19:23:00.636" v="1688"/>
          <ac:picMkLst>
            <pc:docMk/>
            <pc:sldMk cId="292254892" sldId="274"/>
            <ac:picMk id="28" creationId="{CB521B9F-CEBA-86B1-C295-0FEBE5E32A57}"/>
          </ac:picMkLst>
        </pc:picChg>
        <pc:picChg chg="mod topLvl">
          <ac:chgData name="315838417@idf.il" userId="S::urn:spo:guest#315838417@idf.il::" providerId="AD" clId="Web-{A9D71196-4A1A-FFE2-0B41-2951ABC740FF}" dt="2024-07-06T19:31:38.668" v="1915"/>
          <ac:picMkLst>
            <pc:docMk/>
            <pc:sldMk cId="292254892" sldId="274"/>
            <ac:picMk id="29" creationId="{1EEFB643-EA89-466C-4B14-59EC816EDCE3}"/>
          </ac:picMkLst>
        </pc:picChg>
        <pc:picChg chg="add mod topLvl">
          <ac:chgData name="315838417@idf.il" userId="S::urn:spo:guest#315838417@idf.il::" providerId="AD" clId="Web-{A9D71196-4A1A-FFE2-0B41-2951ABC740FF}" dt="2024-07-06T19:34:22.360" v="1929"/>
          <ac:picMkLst>
            <pc:docMk/>
            <pc:sldMk cId="292254892" sldId="274"/>
            <ac:picMk id="38" creationId="{2D1813B3-C99C-11EB-DB98-A4116FF03612}"/>
          </ac:picMkLst>
        </pc:picChg>
        <pc:picChg chg="del mod">
          <ac:chgData name="315838417@idf.il" userId="S::urn:spo:guest#315838417@idf.il::" providerId="AD" clId="Web-{A9D71196-4A1A-FFE2-0B41-2951ABC740FF}" dt="2024-07-06T19:23:01.855" v="1689"/>
          <ac:picMkLst>
            <pc:docMk/>
            <pc:sldMk cId="292254892" sldId="274"/>
            <ac:picMk id="57" creationId="{1FDB1A52-DEBD-4CB7-9111-708154807AA4}"/>
          </ac:picMkLst>
        </pc:picChg>
        <pc:picChg chg="mod topLvl">
          <ac:chgData name="315838417@idf.il" userId="S::urn:spo:guest#315838417@idf.il::" providerId="AD" clId="Web-{A9D71196-4A1A-FFE2-0B41-2951ABC740FF}" dt="2024-07-06T19:31:49.496" v="1917"/>
          <ac:picMkLst>
            <pc:docMk/>
            <pc:sldMk cId="292254892" sldId="274"/>
            <ac:picMk id="61" creationId="{9CB5EDA8-C56C-CCB2-A370-4B12E1DAB304}"/>
          </ac:picMkLst>
        </pc:picChg>
        <pc:picChg chg="del mod topLvl">
          <ac:chgData name="315838417@idf.il" userId="S::urn:spo:guest#315838417@idf.il::" providerId="AD" clId="Web-{A9D71196-4A1A-FFE2-0B41-2951ABC740FF}" dt="2024-07-06T19:06:48.008" v="1499"/>
          <ac:picMkLst>
            <pc:docMk/>
            <pc:sldMk cId="292254892" sldId="274"/>
            <ac:picMk id="2065" creationId="{69EE1742-AC3A-05E5-7605-6F4FFBC0E38F}"/>
          </ac:picMkLst>
        </pc:picChg>
        <pc:picChg chg="del mod topLvl">
          <ac:chgData name="315838417@idf.il" userId="S::urn:spo:guest#315838417@idf.il::" providerId="AD" clId="Web-{A9D71196-4A1A-FFE2-0B41-2951ABC740FF}" dt="2024-07-06T19:33:20.265" v="1918"/>
          <ac:picMkLst>
            <pc:docMk/>
            <pc:sldMk cId="292254892" sldId="274"/>
            <ac:picMk id="2071" creationId="{F580A867-68DE-04A3-D8E5-E1AC69E80130}"/>
          </ac:picMkLst>
        </pc:picChg>
        <pc:picChg chg="del mod">
          <ac:chgData name="315838417@idf.il" userId="S::urn:spo:guest#315838417@idf.il::" providerId="AD" clId="Web-{A9D71196-4A1A-FFE2-0B41-2951ABC740FF}" dt="2024-07-06T19:24:55.562" v="1749"/>
          <ac:picMkLst>
            <pc:docMk/>
            <pc:sldMk cId="292254892" sldId="274"/>
            <ac:picMk id="2072" creationId="{EE086283-DFC0-7D34-21CC-0FF4F8CECBE7}"/>
          </ac:picMkLst>
        </pc:picChg>
        <pc:picChg chg="del mod">
          <ac:chgData name="315838417@idf.il" userId="S::urn:spo:guest#315838417@idf.il::" providerId="AD" clId="Web-{A9D71196-4A1A-FFE2-0B41-2951ABC740FF}" dt="2024-07-06T19:24:00.357" v="1699"/>
          <ac:picMkLst>
            <pc:docMk/>
            <pc:sldMk cId="292254892" sldId="274"/>
            <ac:picMk id="2073" creationId="{112B1E85-6A14-E786-A45E-DEB2A28800F4}"/>
          </ac:picMkLst>
        </pc:picChg>
      </pc:sldChg>
      <pc:sldChg chg="addSp delSp modSp mod setBg">
        <pc:chgData name="315838417@idf.il" userId="S::urn:spo:guest#315838417@idf.il::" providerId="AD" clId="Web-{A9D71196-4A1A-FFE2-0B41-2951ABC740FF}" dt="2024-07-06T19:35:49.582" v="1936"/>
        <pc:sldMkLst>
          <pc:docMk/>
          <pc:sldMk cId="2252434858" sldId="305"/>
        </pc:sldMkLst>
        <pc:spChg chg="mod">
          <ac:chgData name="315838417@idf.il" userId="S::urn:spo:guest#315838417@idf.il::" providerId="AD" clId="Web-{A9D71196-4A1A-FFE2-0B41-2951ABC740FF}" dt="2024-07-06T19:35:49.582" v="1936"/>
          <ac:spMkLst>
            <pc:docMk/>
            <pc:sldMk cId="2252434858" sldId="305"/>
            <ac:spMk id="3" creationId="{0E611299-49F4-1049-C811-7C111CFDA4DF}"/>
          </ac:spMkLst>
        </pc:spChg>
        <pc:spChg chg="mod">
          <ac:chgData name="315838417@idf.il" userId="S::urn:spo:guest#315838417@idf.il::" providerId="AD" clId="Web-{A9D71196-4A1A-FFE2-0B41-2951ABC740FF}" dt="2024-07-06T19:35:49.582" v="1936"/>
          <ac:spMkLst>
            <pc:docMk/>
            <pc:sldMk cId="2252434858" sldId="305"/>
            <ac:spMk id="5" creationId="{994DB613-D0A9-B68C-129E-7251C0A27B4B}"/>
          </ac:spMkLst>
        </pc:spChg>
        <pc:spChg chg="add del">
          <ac:chgData name="315838417@idf.il" userId="S::urn:spo:guest#315838417@idf.il::" providerId="AD" clId="Web-{A9D71196-4A1A-FFE2-0B41-2951ABC740FF}" dt="2024-07-06T19:35:49.551" v="1935"/>
          <ac:spMkLst>
            <pc:docMk/>
            <pc:sldMk cId="2252434858" sldId="305"/>
            <ac:spMk id="11" creationId="{C0763A76-9F1C-4FC5-82B7-DD475DA461B2}"/>
          </ac:spMkLst>
        </pc:spChg>
        <pc:spChg chg="add del">
          <ac:chgData name="315838417@idf.il" userId="S::urn:spo:guest#315838417@idf.il::" providerId="AD" clId="Web-{A9D71196-4A1A-FFE2-0B41-2951ABC740FF}" dt="2024-07-06T19:35:49.551" v="1935"/>
          <ac:spMkLst>
            <pc:docMk/>
            <pc:sldMk cId="2252434858" sldId="305"/>
            <ac:spMk id="13" creationId="{E81BF4F6-F2CF-4984-9D14-D6966D92F99F}"/>
          </ac:spMkLst>
        </pc:spChg>
        <pc:spChg chg="add">
          <ac:chgData name="315838417@idf.il" userId="S::urn:spo:guest#315838417@idf.il::" providerId="AD" clId="Web-{A9D71196-4A1A-FFE2-0B41-2951ABC740FF}" dt="2024-07-06T19:35:49.582" v="1936"/>
          <ac:spMkLst>
            <pc:docMk/>
            <pc:sldMk cId="2252434858" sldId="305"/>
            <ac:spMk id="15" creationId="{3ECBE1F1-D69B-4AFA-ABD5-8E41720EF6DE}"/>
          </ac:spMkLst>
        </pc:spChg>
        <pc:spChg chg="add">
          <ac:chgData name="315838417@idf.il" userId="S::urn:spo:guest#315838417@idf.il::" providerId="AD" clId="Web-{A9D71196-4A1A-FFE2-0B41-2951ABC740FF}" dt="2024-07-06T19:35:49.582" v="1936"/>
          <ac:spMkLst>
            <pc:docMk/>
            <pc:sldMk cId="2252434858" sldId="305"/>
            <ac:spMk id="17" creationId="{603A6265-E10C-4B85-9C20-E75FCAF9CC63}"/>
          </ac:spMkLst>
        </pc:spChg>
        <pc:grpChg chg="del">
          <ac:chgData name="315838417@idf.il" userId="S::urn:spo:guest#315838417@idf.il::" providerId="AD" clId="Web-{A9D71196-4A1A-FFE2-0B41-2951ABC740FF}" dt="2024-07-06T19:34:40.611" v="1931"/>
          <ac:grpSpMkLst>
            <pc:docMk/>
            <pc:sldMk cId="2252434858" sldId="305"/>
            <ac:grpSpMk id="8" creationId="{F7391BBF-40DF-E38C-FA03-BF0A72F3065E}"/>
          </ac:grpSpMkLst>
        </pc:grpChg>
        <pc:picChg chg="add del">
          <ac:chgData name="315838417@idf.il" userId="S::urn:spo:guest#315838417@idf.il::" providerId="AD" clId="Web-{A9D71196-4A1A-FFE2-0B41-2951ABC740FF}" dt="2024-07-06T19:35:49.551" v="1935"/>
          <ac:picMkLst>
            <pc:docMk/>
            <pc:sldMk cId="2252434858" sldId="305"/>
            <ac:picMk id="7" creationId="{42A5F102-3FF5-F941-F064-EC855373E6FC}"/>
          </ac:picMkLst>
        </pc:picChg>
        <pc:picChg chg="add">
          <ac:chgData name="315838417@idf.il" userId="S::urn:spo:guest#315838417@idf.il::" providerId="AD" clId="Web-{A9D71196-4A1A-FFE2-0B41-2951ABC740FF}" dt="2024-07-06T19:35:49.582" v="1936"/>
          <ac:picMkLst>
            <pc:docMk/>
            <pc:sldMk cId="2252434858" sldId="305"/>
            <ac:picMk id="16" creationId="{E542349A-77A7-4879-17A0-CE1CB5AAEA9C}"/>
          </ac:picMkLst>
        </pc:picChg>
      </pc:sldChg>
      <pc:sldChg chg="ord">
        <pc:chgData name="315838417@idf.il" userId="S::urn:spo:guest#315838417@idf.il::" providerId="AD" clId="Web-{A9D71196-4A1A-FFE2-0B41-2951ABC740FF}" dt="2024-07-06T18:42:19.834" v="1464"/>
        <pc:sldMkLst>
          <pc:docMk/>
          <pc:sldMk cId="4173906973" sldId="318"/>
        </pc:sldMkLst>
      </pc:sldChg>
      <pc:sldChg chg="del">
        <pc:chgData name="315838417@idf.il" userId="S::urn:spo:guest#315838417@idf.il::" providerId="AD" clId="Web-{A9D71196-4A1A-FFE2-0B41-2951ABC740FF}" dt="2024-07-06T18:41:25.067" v="1454"/>
        <pc:sldMkLst>
          <pc:docMk/>
          <pc:sldMk cId="136281288" sldId="319"/>
        </pc:sldMkLst>
      </pc:sldChg>
      <pc:sldChg chg="modSp modNotes">
        <pc:chgData name="315838417@idf.il" userId="S::urn:spo:guest#315838417@idf.il::" providerId="AD" clId="Web-{A9D71196-4A1A-FFE2-0B41-2951ABC740FF}" dt="2024-07-06T07:35:44.968" v="19" actId="20577"/>
        <pc:sldMkLst>
          <pc:docMk/>
          <pc:sldMk cId="467759084" sldId="360"/>
        </pc:sldMkLst>
        <pc:spChg chg="mod">
          <ac:chgData name="315838417@idf.il" userId="S::urn:spo:guest#315838417@idf.il::" providerId="AD" clId="Web-{A9D71196-4A1A-FFE2-0B41-2951ABC740FF}" dt="2024-07-06T07:35:44.968" v="19" actId="20577"/>
          <ac:spMkLst>
            <pc:docMk/>
            <pc:sldMk cId="467759084" sldId="360"/>
            <ac:spMk id="9" creationId="{0FC159A9-AB29-021F-F179-D9682042D19A}"/>
          </ac:spMkLst>
        </pc:spChg>
      </pc:sldChg>
      <pc:sldChg chg="del">
        <pc:chgData name="315838417@idf.il" userId="S::urn:spo:guest#315838417@idf.il::" providerId="AD" clId="Web-{A9D71196-4A1A-FFE2-0B41-2951ABC740FF}" dt="2024-07-06T18:41:04.626" v="1452"/>
        <pc:sldMkLst>
          <pc:docMk/>
          <pc:sldMk cId="2921077840" sldId="361"/>
        </pc:sldMkLst>
      </pc:sldChg>
      <pc:sldChg chg="addSp delSp modSp add replId modNotes">
        <pc:chgData name="315838417@idf.il" userId="S::urn:spo:guest#315838417@idf.il::" providerId="AD" clId="Web-{A9D71196-4A1A-FFE2-0B41-2951ABC740FF}" dt="2024-07-06T18:07:18.437" v="1367"/>
        <pc:sldMkLst>
          <pc:docMk/>
          <pc:sldMk cId="3688899392" sldId="367"/>
        </pc:sldMkLst>
        <pc:spChg chg="mod">
          <ac:chgData name="315838417@idf.il" userId="S::urn:spo:guest#315838417@idf.il::" providerId="AD" clId="Web-{A9D71196-4A1A-FFE2-0B41-2951ABC740FF}" dt="2024-07-06T07:43:12.172" v="161" actId="20577"/>
          <ac:spMkLst>
            <pc:docMk/>
            <pc:sldMk cId="3688899392" sldId="367"/>
            <ac:spMk id="2" creationId="{EA6F9AD6-1F5E-4378-6ECA-99630DB4B807}"/>
          </ac:spMkLst>
        </pc:spChg>
        <pc:spChg chg="mod">
          <ac:chgData name="315838417@idf.il" userId="S::urn:spo:guest#315838417@idf.il::" providerId="AD" clId="Web-{A9D71196-4A1A-FFE2-0B41-2951ABC740FF}" dt="2024-07-06T07:46:04.225" v="326" actId="20577"/>
          <ac:spMkLst>
            <pc:docMk/>
            <pc:sldMk cId="3688899392" sldId="367"/>
            <ac:spMk id="9" creationId="{0FC159A9-AB29-021F-F179-D9682042D19A}"/>
          </ac:spMkLst>
        </pc:spChg>
        <pc:picChg chg="del">
          <ac:chgData name="315838417@idf.il" userId="S::urn:spo:guest#315838417@idf.il::" providerId="AD" clId="Web-{A9D71196-4A1A-FFE2-0B41-2951ABC740FF}" dt="2024-07-06T07:46:05.209" v="327"/>
          <ac:picMkLst>
            <pc:docMk/>
            <pc:sldMk cId="3688899392" sldId="367"/>
            <ac:picMk id="3" creationId="{C7AF4C7E-13DB-0C29-9B17-D5B42C57524C}"/>
          </ac:picMkLst>
        </pc:picChg>
        <pc:picChg chg="add mod">
          <ac:chgData name="315838417@idf.il" userId="S::urn:spo:guest#315838417@idf.il::" providerId="AD" clId="Web-{A9D71196-4A1A-FFE2-0B41-2951ABC740FF}" dt="2024-07-06T14:50:54.569" v="928" actId="1076"/>
          <ac:picMkLst>
            <pc:docMk/>
            <pc:sldMk cId="3688899392" sldId="367"/>
            <ac:picMk id="4" creationId="{971E9BF1-2EA1-3D3B-99F6-7FA1FDDCB75A}"/>
          </ac:picMkLst>
        </pc:picChg>
      </pc:sldChg>
      <pc:sldChg chg="addSp delSp modSp add mod replId setBg">
        <pc:chgData name="315838417@idf.il" userId="S::urn:spo:guest#315838417@idf.il::" providerId="AD" clId="Web-{A9D71196-4A1A-FFE2-0B41-2951ABC740FF}" dt="2024-07-06T19:36:13.739" v="1937"/>
        <pc:sldMkLst>
          <pc:docMk/>
          <pc:sldMk cId="3127480645" sldId="368"/>
        </pc:sldMkLst>
        <pc:spChg chg="del mod">
          <ac:chgData name="315838417@idf.il" userId="S::urn:spo:guest#315838417@idf.il::" providerId="AD" clId="Web-{A9D71196-4A1A-FFE2-0B41-2951ABC740FF}" dt="2024-07-06T19:36:13.739" v="1937"/>
          <ac:spMkLst>
            <pc:docMk/>
            <pc:sldMk cId="3127480645" sldId="368"/>
            <ac:spMk id="3" creationId="{0E611299-49F4-1049-C811-7C111CFDA4DF}"/>
          </ac:spMkLst>
        </pc:spChg>
        <pc:spChg chg="del topLvl">
          <ac:chgData name="315838417@idf.il" userId="S::urn:spo:guest#315838417@idf.il::" providerId="AD" clId="Web-{A9D71196-4A1A-FFE2-0B41-2951ABC740FF}" dt="2024-07-06T19:34:38.017" v="1930"/>
          <ac:spMkLst>
            <pc:docMk/>
            <pc:sldMk cId="3127480645" sldId="368"/>
            <ac:spMk id="4" creationId="{A8E10526-298B-C2C9-9DE0-1269E5CD99FF}"/>
          </ac:spMkLst>
        </pc:spChg>
        <pc:spChg chg="mod">
          <ac:chgData name="315838417@idf.il" userId="S::urn:spo:guest#315838417@idf.il::" providerId="AD" clId="Web-{A9D71196-4A1A-FFE2-0B41-2951ABC740FF}" dt="2024-07-06T19:36:13.739" v="1937"/>
          <ac:spMkLst>
            <pc:docMk/>
            <pc:sldMk cId="3127480645" sldId="368"/>
            <ac:spMk id="5" creationId="{994DB613-D0A9-B68C-129E-7251C0A27B4B}"/>
          </ac:spMkLst>
        </pc:spChg>
        <pc:spChg chg="add">
          <ac:chgData name="315838417@idf.il" userId="S::urn:spo:guest#315838417@idf.il::" providerId="AD" clId="Web-{A9D71196-4A1A-FFE2-0B41-2951ABC740FF}" dt="2024-07-06T19:36:13.739" v="1937"/>
          <ac:spMkLst>
            <pc:docMk/>
            <pc:sldMk cId="3127480645" sldId="368"/>
            <ac:spMk id="13" creationId="{9165109B-7036-4613-93D4-579E77F6EF3C}"/>
          </ac:spMkLst>
        </pc:spChg>
        <pc:spChg chg="add">
          <ac:chgData name="315838417@idf.il" userId="S::urn:spo:guest#315838417@idf.il::" providerId="AD" clId="Web-{A9D71196-4A1A-FFE2-0B41-2951ABC740FF}" dt="2024-07-06T19:36:13.739" v="1937"/>
          <ac:spMkLst>
            <pc:docMk/>
            <pc:sldMk cId="3127480645" sldId="368"/>
            <ac:spMk id="15" creationId="{43E8FEA2-54EE-4F84-B5DB-A055A7D805EE}"/>
          </ac:spMkLst>
        </pc:spChg>
        <pc:grpChg chg="del">
          <ac:chgData name="315838417@idf.il" userId="S::urn:spo:guest#315838417@idf.il::" providerId="AD" clId="Web-{A9D71196-4A1A-FFE2-0B41-2951ABC740FF}" dt="2024-07-06T19:34:38.017" v="1930"/>
          <ac:grpSpMkLst>
            <pc:docMk/>
            <pc:sldMk cId="3127480645" sldId="368"/>
            <ac:grpSpMk id="8" creationId="{F7391BBF-40DF-E38C-FA03-BF0A72F3065E}"/>
          </ac:grpSpMkLst>
        </pc:grpChg>
        <pc:graphicFrameChg chg="add">
          <ac:chgData name="315838417@idf.il" userId="S::urn:spo:guest#315838417@idf.il::" providerId="AD" clId="Web-{A9D71196-4A1A-FFE2-0B41-2951ABC740FF}" dt="2024-07-06T19:36:13.739" v="1937"/>
          <ac:graphicFrameMkLst>
            <pc:docMk/>
            <pc:sldMk cId="3127480645" sldId="368"/>
            <ac:graphicFrameMk id="9" creationId="{BBA6BCAB-EC68-4026-C9A2-8D6BB40FD6AC}"/>
          </ac:graphicFrameMkLst>
        </pc:graphicFrameChg>
        <pc:picChg chg="topLvl">
          <ac:chgData name="315838417@idf.il" userId="S::urn:spo:guest#315838417@idf.il::" providerId="AD" clId="Web-{A9D71196-4A1A-FFE2-0B41-2951ABC740FF}" dt="2024-07-06T19:34:38.017" v="1930"/>
          <ac:picMkLst>
            <pc:docMk/>
            <pc:sldMk cId="3127480645" sldId="368"/>
            <ac:picMk id="7" creationId="{7898EEAA-3483-CA9C-BDBB-624657C5CC16}"/>
          </ac:picMkLst>
        </pc:picChg>
      </pc:sldChg>
      <pc:sldChg chg="add del replId">
        <pc:chgData name="315838417@idf.il" userId="S::urn:spo:guest#315838417@idf.il::" providerId="AD" clId="Web-{A9D71196-4A1A-FFE2-0B41-2951ABC740FF}" dt="2024-07-06T18:42:58.539" v="1479"/>
        <pc:sldMkLst>
          <pc:docMk/>
          <pc:sldMk cId="3036687765" sldId="369"/>
        </pc:sldMkLst>
      </pc:sldChg>
      <pc:sldChg chg="add del replId">
        <pc:chgData name="315838417@idf.il" userId="S::urn:spo:guest#315838417@idf.il::" providerId="AD" clId="Web-{A9D71196-4A1A-FFE2-0B41-2951ABC740FF}" dt="2024-07-06T18:42:58.539" v="1478"/>
        <pc:sldMkLst>
          <pc:docMk/>
          <pc:sldMk cId="3116803629" sldId="370"/>
        </pc:sldMkLst>
      </pc:sldChg>
      <pc:sldChg chg="add del replId">
        <pc:chgData name="315838417@idf.il" userId="S::urn:spo:guest#315838417@idf.il::" providerId="AD" clId="Web-{A9D71196-4A1A-FFE2-0B41-2951ABC740FF}" dt="2024-07-06T18:42:58.539" v="1477"/>
        <pc:sldMkLst>
          <pc:docMk/>
          <pc:sldMk cId="1095204606" sldId="371"/>
        </pc:sldMkLst>
      </pc:sldChg>
      <pc:sldChg chg="add del replId">
        <pc:chgData name="315838417@idf.il" userId="S::urn:spo:guest#315838417@idf.il::" providerId="AD" clId="Web-{A9D71196-4A1A-FFE2-0B41-2951ABC740FF}" dt="2024-07-06T18:42:58.539" v="1476"/>
        <pc:sldMkLst>
          <pc:docMk/>
          <pc:sldMk cId="2681884467" sldId="372"/>
        </pc:sldMkLst>
      </pc:sldChg>
      <pc:sldChg chg="add del replId">
        <pc:chgData name="315838417@idf.il" userId="S::urn:spo:guest#315838417@idf.il::" providerId="AD" clId="Web-{A9D71196-4A1A-FFE2-0B41-2951ABC740FF}" dt="2024-07-06T18:42:58.523" v="1475"/>
        <pc:sldMkLst>
          <pc:docMk/>
          <pc:sldMk cId="1190717313" sldId="373"/>
        </pc:sldMkLst>
      </pc:sldChg>
      <pc:sldChg chg="add del replId">
        <pc:chgData name="315838417@idf.il" userId="S::urn:spo:guest#315838417@idf.il::" providerId="AD" clId="Web-{A9D71196-4A1A-FFE2-0B41-2951ABC740FF}" dt="2024-07-06T18:42:58.523" v="1474"/>
        <pc:sldMkLst>
          <pc:docMk/>
          <pc:sldMk cId="1061478493" sldId="374"/>
        </pc:sldMkLst>
      </pc:sldChg>
    </pc:docChg>
  </pc:docChgLst>
  <pc:docChgLst>
    <pc:chgData name="dmanor@post.bgu.ac.il" userId="S::urn:spo:guest#dmanor@post.bgu.ac.il::" providerId="AD" clId="Web-{F390F085-E8BB-BE28-72B9-417F6834E591}"/>
    <pc:docChg chg="modSld">
      <pc:chgData name="dmanor@post.bgu.ac.il" userId="S::urn:spo:guest#dmanor@post.bgu.ac.il::" providerId="AD" clId="Web-{F390F085-E8BB-BE28-72B9-417F6834E591}" dt="2024-07-10T08:42:48.474" v="269"/>
      <pc:docMkLst>
        <pc:docMk/>
      </pc:docMkLst>
      <pc:sldChg chg="modNotes">
        <pc:chgData name="dmanor@post.bgu.ac.il" userId="S::urn:spo:guest#dmanor@post.bgu.ac.il::" providerId="AD" clId="Web-{F390F085-E8BB-BE28-72B9-417F6834E591}" dt="2024-07-10T08:42:48.474" v="269"/>
        <pc:sldMkLst>
          <pc:docMk/>
          <pc:sldMk cId="3938577826" sldId="324"/>
        </pc:sldMkLst>
      </pc:sldChg>
    </pc:docChg>
  </pc:docChgLst>
  <pc:docChgLst>
    <pc:chgData name="315838417@idf.il" userId="S::urn:spo:guest#315838417@idf.il::" providerId="AD" clId="Web-{040EEE42-7073-24E0-948F-DB3A6F56E7C9}"/>
    <pc:docChg chg="addSld delSld modSld sldOrd modSection">
      <pc:chgData name="315838417@idf.il" userId="S::urn:spo:guest#315838417@idf.il::" providerId="AD" clId="Web-{040EEE42-7073-24E0-948F-DB3A6F56E7C9}" dt="2024-07-03T21:31:03.536" v="3064"/>
      <pc:docMkLst>
        <pc:docMk/>
      </pc:docMkLst>
      <pc:sldChg chg="modSp">
        <pc:chgData name="315838417@idf.il" userId="S::urn:spo:guest#315838417@idf.il::" providerId="AD" clId="Web-{040EEE42-7073-24E0-948F-DB3A6F56E7C9}" dt="2024-07-03T20:38:38.393" v="681" actId="20577"/>
        <pc:sldMkLst>
          <pc:docMk/>
          <pc:sldMk cId="1671324376" sldId="312"/>
        </pc:sldMkLst>
        <pc:spChg chg="mod">
          <ac:chgData name="315838417@idf.il" userId="S::urn:spo:guest#315838417@idf.il::" providerId="AD" clId="Web-{040EEE42-7073-24E0-948F-DB3A6F56E7C9}" dt="2024-07-03T20:38:38.393" v="681" actId="20577"/>
          <ac:spMkLst>
            <pc:docMk/>
            <pc:sldMk cId="1671324376" sldId="312"/>
            <ac:spMk id="9" creationId="{0FC159A9-AB29-021F-F179-D9682042D19A}"/>
          </ac:spMkLst>
        </pc:spChg>
      </pc:sldChg>
      <pc:sldChg chg="addSp delSp modSp">
        <pc:chgData name="315838417@idf.il" userId="S::urn:spo:guest#315838417@idf.il::" providerId="AD" clId="Web-{040EEE42-7073-24E0-948F-DB3A6F56E7C9}" dt="2024-07-03T20:44:12.358" v="705" actId="20577"/>
        <pc:sldMkLst>
          <pc:docMk/>
          <pc:sldMk cId="3605448766" sldId="320"/>
        </pc:sldMkLst>
        <pc:spChg chg="mod">
          <ac:chgData name="315838417@idf.il" userId="S::urn:spo:guest#315838417@idf.il::" providerId="AD" clId="Web-{040EEE42-7073-24E0-948F-DB3A6F56E7C9}" dt="2024-07-03T20:44:12.358" v="705" actId="20577"/>
          <ac:spMkLst>
            <pc:docMk/>
            <pc:sldMk cId="3605448766" sldId="320"/>
            <ac:spMk id="2" creationId="{EA6F9AD6-1F5E-4378-6ECA-99630DB4B807}"/>
          </ac:spMkLst>
        </pc:spChg>
        <pc:spChg chg="mod">
          <ac:chgData name="315838417@idf.il" userId="S::urn:spo:guest#315838417@idf.il::" providerId="AD" clId="Web-{040EEE42-7073-24E0-948F-DB3A6F56E7C9}" dt="2024-07-03T20:39:22.786" v="691"/>
          <ac:spMkLst>
            <pc:docMk/>
            <pc:sldMk cId="3605448766" sldId="320"/>
            <ac:spMk id="8" creationId="{303E1FC7-7550-9A33-AD4F-4B1CD8D37B46}"/>
          </ac:spMkLst>
        </pc:spChg>
        <pc:spChg chg="add del">
          <ac:chgData name="315838417@idf.il" userId="S::urn:spo:guest#315838417@idf.il::" providerId="AD" clId="Web-{040EEE42-7073-24E0-948F-DB3A6F56E7C9}" dt="2024-07-03T20:39:22.786" v="691"/>
          <ac:spMkLst>
            <pc:docMk/>
            <pc:sldMk cId="3605448766" sldId="320"/>
            <ac:spMk id="21" creationId="{F13C74B1-5B17-4795-BED0-7140497B445A}"/>
          </ac:spMkLst>
        </pc:spChg>
        <pc:spChg chg="add del">
          <ac:chgData name="315838417@idf.il" userId="S::urn:spo:guest#315838417@idf.il::" providerId="AD" clId="Web-{040EEE42-7073-24E0-948F-DB3A6F56E7C9}" dt="2024-07-03T20:39:22.786" v="691"/>
          <ac:spMkLst>
            <pc:docMk/>
            <pc:sldMk cId="3605448766" sldId="320"/>
            <ac:spMk id="23" creationId="{D4974D33-8DC5-464E-8C6D-BE58F0669C17}"/>
          </ac:spMkLst>
        </pc:spChg>
        <pc:spChg chg="add del">
          <ac:chgData name="315838417@idf.il" userId="S::urn:spo:guest#315838417@idf.il::" providerId="AD" clId="Web-{040EEE42-7073-24E0-948F-DB3A6F56E7C9}" dt="2024-07-03T20:39:22.786" v="690"/>
          <ac:spMkLst>
            <pc:docMk/>
            <pc:sldMk cId="3605448766" sldId="320"/>
            <ac:spMk id="28" creationId="{04812C46-200A-4DEB-A05E-3ED6C68C2387}"/>
          </ac:spMkLst>
        </pc:spChg>
        <pc:spChg chg="add del">
          <ac:chgData name="315838417@idf.il" userId="S::urn:spo:guest#315838417@idf.il::" providerId="AD" clId="Web-{040EEE42-7073-24E0-948F-DB3A6F56E7C9}" dt="2024-07-03T20:39:22.786" v="690"/>
          <ac:spMkLst>
            <pc:docMk/>
            <pc:sldMk cId="3605448766" sldId="320"/>
            <ac:spMk id="30" creationId="{D1EA859B-E555-4109-94F3-6700E046E008}"/>
          </ac:spMkLst>
        </pc:spChg>
        <pc:spChg chg="add">
          <ac:chgData name="315838417@idf.il" userId="S::urn:spo:guest#315838417@idf.il::" providerId="AD" clId="Web-{040EEE42-7073-24E0-948F-DB3A6F56E7C9}" dt="2024-07-03T20:39:22.786" v="691"/>
          <ac:spMkLst>
            <pc:docMk/>
            <pc:sldMk cId="3605448766" sldId="320"/>
            <ac:spMk id="32" creationId="{9F7D5CDA-D291-4307-BF55-1381FED29634}"/>
          </ac:spMkLst>
        </pc:spChg>
        <pc:picChg chg="mod ord">
          <ac:chgData name="315838417@idf.il" userId="S::urn:spo:guest#315838417@idf.il::" providerId="AD" clId="Web-{040EEE42-7073-24E0-948F-DB3A6F56E7C9}" dt="2024-07-03T20:39:22.786" v="691"/>
          <ac:picMkLst>
            <pc:docMk/>
            <pc:sldMk cId="3605448766" sldId="320"/>
            <ac:picMk id="10" creationId="{E2165948-6D16-0609-4865-7AB3FA8CFA91}"/>
          </ac:picMkLst>
        </pc:picChg>
      </pc:sldChg>
      <pc:sldChg chg="modSp modNotes">
        <pc:chgData name="315838417@idf.il" userId="S::urn:spo:guest#315838417@idf.il::" providerId="AD" clId="Web-{040EEE42-7073-24E0-948F-DB3A6F56E7C9}" dt="2024-07-03T20:07:02.615" v="392"/>
        <pc:sldMkLst>
          <pc:docMk/>
          <pc:sldMk cId="916940915" sldId="321"/>
        </pc:sldMkLst>
        <pc:spChg chg="mod">
          <ac:chgData name="315838417@idf.il" userId="S::urn:spo:guest#315838417@idf.il::" providerId="AD" clId="Web-{040EEE42-7073-24E0-948F-DB3A6F56E7C9}" dt="2024-07-03T20:04:26.111" v="222" actId="20577"/>
          <ac:spMkLst>
            <pc:docMk/>
            <pc:sldMk cId="916940915" sldId="321"/>
            <ac:spMk id="7" creationId="{9976D37B-A3AE-119A-1199-958AE9FD23E8}"/>
          </ac:spMkLst>
        </pc:spChg>
      </pc:sldChg>
      <pc:sldChg chg="addSp delSp modSp add replId modNotes">
        <pc:chgData name="315838417@idf.il" userId="S::urn:spo:guest#315838417@idf.il::" providerId="AD" clId="Web-{040EEE42-7073-24E0-948F-DB3A6F56E7C9}" dt="2024-07-03T21:01:22.021" v="1122"/>
        <pc:sldMkLst>
          <pc:docMk/>
          <pc:sldMk cId="3965144554" sldId="322"/>
        </pc:sldMkLst>
        <pc:spChg chg="mod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2" creationId="{EA6F9AD6-1F5E-4378-6ECA-99630DB4B807}"/>
          </ac:spMkLst>
        </pc:spChg>
        <pc:spChg chg="mod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7" creationId="{9976D37B-A3AE-119A-1199-958AE9FD23E8}"/>
          </ac:spMkLst>
        </pc:spChg>
        <pc:spChg chg="add del">
          <ac:chgData name="315838417@idf.il" userId="S::urn:spo:guest#315838417@idf.il::" providerId="AD" clId="Web-{040EEE42-7073-24E0-948F-DB3A6F56E7C9}" dt="2024-07-03T20:28:00.964" v="420"/>
          <ac:spMkLst>
            <pc:docMk/>
            <pc:sldMk cId="3965144554" sldId="322"/>
            <ac:spMk id="12" creationId="{131BAD53-4E89-4F62-BBB7-26359763ED39}"/>
          </ac:spMkLst>
        </pc:spChg>
        <pc:spChg chg="add del">
          <ac:chgData name="315838417@idf.il" userId="S::urn:spo:guest#315838417@idf.il::" providerId="AD" clId="Web-{040EEE42-7073-24E0-948F-DB3A6F56E7C9}" dt="2024-07-03T20:28:00.964" v="420"/>
          <ac:spMkLst>
            <pc:docMk/>
            <pc:sldMk cId="3965144554" sldId="322"/>
            <ac:spMk id="14" creationId="{62756DA2-40EB-4C6F-B962-5822FFB54FB6}"/>
          </ac:spMkLst>
        </pc:spChg>
        <pc:spChg chg="add del">
          <ac:chgData name="315838417@idf.il" userId="S::urn:spo:guest#315838417@idf.il::" providerId="AD" clId="Web-{040EEE42-7073-24E0-948F-DB3A6F56E7C9}" dt="2024-07-03T20:28:06.417" v="422"/>
          <ac:spMkLst>
            <pc:docMk/>
            <pc:sldMk cId="3965144554" sldId="322"/>
            <ac:spMk id="16" creationId="{F13C74B1-5B17-4795-BED0-7140497B445A}"/>
          </ac:spMkLst>
        </pc:spChg>
        <pc:spChg chg="add del">
          <ac:chgData name="315838417@idf.il" userId="S::urn:spo:guest#315838417@idf.il::" providerId="AD" clId="Web-{040EEE42-7073-24E0-948F-DB3A6F56E7C9}" dt="2024-07-03T20:28:06.417" v="422"/>
          <ac:spMkLst>
            <pc:docMk/>
            <pc:sldMk cId="3965144554" sldId="322"/>
            <ac:spMk id="17" creationId="{D4974D33-8DC5-464E-8C6D-BE58F0669C17}"/>
          </ac:spMkLst>
        </pc:spChg>
        <pc:spChg chg="add del">
          <ac:chgData name="315838417@idf.il" userId="S::urn:spo:guest#315838417@idf.il::" providerId="AD" clId="Web-{040EEE42-7073-24E0-948F-DB3A6F56E7C9}" dt="2024-07-03T21:01:07.068" v="1116"/>
          <ac:spMkLst>
            <pc:docMk/>
            <pc:sldMk cId="3965144554" sldId="322"/>
            <ac:spMk id="19" creationId="{22587ECF-85E9-4393-9D87-8EB6F3F6C208}"/>
          </ac:spMkLst>
        </pc:spChg>
        <pc:spChg chg="add del">
          <ac:chgData name="315838417@idf.il" userId="S::urn:spo:guest#315838417@idf.il::" providerId="AD" clId="Web-{040EEE42-7073-24E0-948F-DB3A6F56E7C9}" dt="2024-07-03T21:01:07.052" v="1115"/>
          <ac:spMkLst>
            <pc:docMk/>
            <pc:sldMk cId="3965144554" sldId="322"/>
            <ac:spMk id="25" creationId="{9AA72BD9-2C5A-4EDC-931F-5AA08EACA0F3}"/>
          </ac:spMkLst>
        </pc:spChg>
        <pc:spChg chg="add del">
          <ac:chgData name="315838417@idf.il" userId="S::urn:spo:guest#315838417@idf.il::" providerId="AD" clId="Web-{040EEE42-7073-24E0-948F-DB3A6F56E7C9}" dt="2024-07-03T21:01:07.052" v="1115"/>
          <ac:spMkLst>
            <pc:docMk/>
            <pc:sldMk cId="3965144554" sldId="322"/>
            <ac:spMk id="27" creationId="{DD3981AC-7B61-4947-BCF3-F7AA7FA385B9}"/>
          </ac:spMkLst>
        </pc:spChg>
        <pc:spChg chg="add del">
          <ac:chgData name="315838417@idf.il" userId="S::urn:spo:guest#315838417@idf.il::" providerId="AD" clId="Web-{040EEE42-7073-24E0-948F-DB3A6F56E7C9}" dt="2024-07-03T21:01:07.052" v="1115"/>
          <ac:spMkLst>
            <pc:docMk/>
            <pc:sldMk cId="3965144554" sldId="322"/>
            <ac:spMk id="29" creationId="{55D4142C-5077-457F-A6AD-3FECFDB39685}"/>
          </ac:spMkLst>
        </pc:spChg>
        <pc:spChg chg="del">
          <ac:chgData name="315838417@idf.il" userId="S::urn:spo:guest#315838417@idf.il::" providerId="AD" clId="Web-{040EEE42-7073-24E0-948F-DB3A6F56E7C9}" dt="2024-07-03T20:21:24.178" v="416"/>
          <ac:spMkLst>
            <pc:docMk/>
            <pc:sldMk cId="3965144554" sldId="322"/>
            <ac:spMk id="30" creationId="{0D05C9B4-B5C9-2D4D-23C9-CEE72646F923}"/>
          </ac:spMkLst>
        </pc:spChg>
        <pc:spChg chg="add del">
          <ac:chgData name="315838417@idf.il" userId="S::urn:spo:guest#315838417@idf.il::" providerId="AD" clId="Web-{040EEE42-7073-24E0-948F-DB3A6F56E7C9}" dt="2024-07-03T21:01:07.052" v="1115"/>
          <ac:spMkLst>
            <pc:docMk/>
            <pc:sldMk cId="3965144554" sldId="322"/>
            <ac:spMk id="31" creationId="{7A5F0580-5EE9-419F-96EE-B6529EF6E7D0}"/>
          </ac:spMkLst>
        </pc:spChg>
        <pc:spChg chg="add del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33" creationId="{3ECBE1F1-D69B-4AFA-ABD5-8E41720EF6DE}"/>
          </ac:spMkLst>
        </pc:spChg>
        <pc:spChg chg="add del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35" creationId="{603A6265-E10C-4B85-9C20-E75FCAF9CC63}"/>
          </ac:spMkLst>
        </pc:spChg>
        <pc:spChg chg="add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40" creationId="{04812C46-200A-4DEB-A05E-3ED6C68C2387}"/>
          </ac:spMkLst>
        </pc:spChg>
        <pc:spChg chg="add">
          <ac:chgData name="315838417@idf.il" userId="S::urn:spo:guest#315838417@idf.il::" providerId="AD" clId="Web-{040EEE42-7073-24E0-948F-DB3A6F56E7C9}" dt="2024-07-03T21:01:22.021" v="1122"/>
          <ac:spMkLst>
            <pc:docMk/>
            <pc:sldMk cId="3965144554" sldId="322"/>
            <ac:spMk id="42" creationId="{D1EA859B-E555-4109-94F3-6700E046E008}"/>
          </ac:spMkLst>
        </pc:spChg>
        <pc:picChg chg="add del mod">
          <ac:chgData name="315838417@idf.il" userId="S::urn:spo:guest#315838417@idf.il::" providerId="AD" clId="Web-{040EEE42-7073-24E0-948F-DB3A6F56E7C9}" dt="2024-07-03T21:01:10.771" v="1118"/>
          <ac:picMkLst>
            <pc:docMk/>
            <pc:sldMk cId="3965144554" sldId="322"/>
            <ac:picMk id="3" creationId="{67B738E1-B37A-6302-A3C3-D9847FC15E8B}"/>
          </ac:picMkLst>
        </pc:picChg>
        <pc:picChg chg="del">
          <ac:chgData name="315838417@idf.il" userId="S::urn:spo:guest#315838417@idf.il::" providerId="AD" clId="Web-{040EEE42-7073-24E0-948F-DB3A6F56E7C9}" dt="2024-07-03T20:21:14.287" v="414"/>
          <ac:picMkLst>
            <pc:docMk/>
            <pc:sldMk cId="3965144554" sldId="322"/>
            <ac:picMk id="3" creationId="{6845A555-8584-5AC5-318C-93000B853188}"/>
          </ac:picMkLst>
        </pc:picChg>
        <pc:picChg chg="add mod ord">
          <ac:chgData name="315838417@idf.il" userId="S::urn:spo:guest#315838417@idf.il::" providerId="AD" clId="Web-{040EEE42-7073-24E0-948F-DB3A6F56E7C9}" dt="2024-07-03T21:01:22.021" v="1122"/>
          <ac:picMkLst>
            <pc:docMk/>
            <pc:sldMk cId="3965144554" sldId="322"/>
            <ac:picMk id="4" creationId="{2A74029E-3984-771F-4E31-4AAF6228B452}"/>
          </ac:picMkLst>
        </pc:picChg>
        <pc:picChg chg="del">
          <ac:chgData name="315838417@idf.il" userId="S::urn:spo:guest#315838417@idf.il::" providerId="AD" clId="Web-{040EEE42-7073-24E0-948F-DB3A6F56E7C9}" dt="2024-07-03T20:21:14.287" v="415"/>
          <ac:picMkLst>
            <pc:docMk/>
            <pc:sldMk cId="3965144554" sldId="322"/>
            <ac:picMk id="4" creationId="{99053737-DA0B-AD33-9280-AC6E2559C8CC}"/>
          </ac:picMkLst>
        </pc:picChg>
        <pc:picChg chg="add del mod">
          <ac:chgData name="315838417@idf.il" userId="S::urn:spo:guest#315838417@idf.il::" providerId="AD" clId="Web-{040EEE42-7073-24E0-948F-DB3A6F56E7C9}" dt="2024-07-03T21:00:42.504" v="1113"/>
          <ac:picMkLst>
            <pc:docMk/>
            <pc:sldMk cId="3965144554" sldId="322"/>
            <ac:picMk id="5" creationId="{8805E6F2-87EB-FE55-6BD2-EF0F00AD92F2}"/>
          </ac:picMkLst>
        </pc:picChg>
        <pc:picChg chg="add del">
          <ac:chgData name="315838417@idf.il" userId="S::urn:spo:guest#315838417@idf.il::" providerId="AD" clId="Web-{040EEE42-7073-24E0-948F-DB3A6F56E7C9}" dt="2024-07-03T21:01:07.052" v="1115"/>
          <ac:picMkLst>
            <pc:docMk/>
            <pc:sldMk cId="3965144554" sldId="322"/>
            <ac:picMk id="21" creationId="{E45079C0-BCF6-9996-6D17-5C15A11A909F}"/>
          </ac:picMkLst>
        </pc:picChg>
        <pc:picChg chg="add del">
          <ac:chgData name="315838417@idf.il" userId="S::urn:spo:guest#315838417@idf.il::" providerId="AD" clId="Web-{040EEE42-7073-24E0-948F-DB3A6F56E7C9}" dt="2024-07-03T21:01:11.755" v="1119"/>
          <ac:picMkLst>
            <pc:docMk/>
            <pc:sldMk cId="3965144554" sldId="322"/>
            <ac:picMk id="34" creationId="{E9390D5F-62B6-B396-D089-82645F662C4D}"/>
          </ac:picMkLst>
        </pc:picChg>
      </pc:sldChg>
      <pc:sldChg chg="addSp delSp modSp add ord replId modNotes">
        <pc:chgData name="315838417@idf.il" userId="S::urn:spo:guest#315838417@idf.il::" providerId="AD" clId="Web-{040EEE42-7073-24E0-948F-DB3A6F56E7C9}" dt="2024-07-03T21:13:25.697" v="1750" actId="20577"/>
        <pc:sldMkLst>
          <pc:docMk/>
          <pc:sldMk cId="216708737" sldId="323"/>
        </pc:sldMkLst>
        <pc:spChg chg="mod">
          <ac:chgData name="315838417@idf.il" userId="S::urn:spo:guest#315838417@idf.il::" providerId="AD" clId="Web-{040EEE42-7073-24E0-948F-DB3A6F56E7C9}" dt="2024-07-03T21:01:40.084" v="1125"/>
          <ac:spMkLst>
            <pc:docMk/>
            <pc:sldMk cId="216708737" sldId="323"/>
            <ac:spMk id="2" creationId="{EA6F9AD6-1F5E-4378-6ECA-99630DB4B807}"/>
          </ac:spMkLst>
        </pc:spChg>
        <pc:spChg chg="add del mod">
          <ac:chgData name="315838417@idf.il" userId="S::urn:spo:guest#315838417@idf.il::" providerId="AD" clId="Web-{040EEE42-7073-24E0-948F-DB3A6F56E7C9}" dt="2024-07-03T21:13:25.697" v="1750" actId="20577"/>
          <ac:spMkLst>
            <pc:docMk/>
            <pc:sldMk cId="216708737" sldId="323"/>
            <ac:spMk id="7" creationId="{9976D37B-A3AE-119A-1199-958AE9FD23E8}"/>
          </ac:spMkLst>
        </pc:spChg>
        <pc:spChg chg="add del">
          <ac:chgData name="315838417@idf.il" userId="S::urn:spo:guest#315838417@idf.il::" providerId="AD" clId="Web-{040EEE42-7073-24E0-948F-DB3A6F56E7C9}" dt="2024-07-03T21:01:40.084" v="1125"/>
          <ac:spMkLst>
            <pc:docMk/>
            <pc:sldMk cId="216708737" sldId="323"/>
            <ac:spMk id="19" creationId="{22587ECF-85E9-4393-9D87-8EB6F3F6C208}"/>
          </ac:spMkLst>
        </pc:spChg>
        <pc:spChg chg="add del">
          <ac:chgData name="315838417@idf.il" userId="S::urn:spo:guest#315838417@idf.il::" providerId="AD" clId="Web-{040EEE42-7073-24E0-948F-DB3A6F56E7C9}" dt="2024-07-03T21:01:40.084" v="1124"/>
          <ac:spMkLst>
            <pc:docMk/>
            <pc:sldMk cId="216708737" sldId="323"/>
            <ac:spMk id="24" creationId="{F13C74B1-5B17-4795-BED0-7140497B445A}"/>
          </ac:spMkLst>
        </pc:spChg>
        <pc:spChg chg="add del">
          <ac:chgData name="315838417@idf.il" userId="S::urn:spo:guest#315838417@idf.il::" providerId="AD" clId="Web-{040EEE42-7073-24E0-948F-DB3A6F56E7C9}" dt="2024-07-03T21:01:40.084" v="1124"/>
          <ac:spMkLst>
            <pc:docMk/>
            <pc:sldMk cId="216708737" sldId="323"/>
            <ac:spMk id="26" creationId="{D4974D33-8DC5-464E-8C6D-BE58F0669C17}"/>
          </ac:spMkLst>
        </pc:spChg>
        <pc:grpChg chg="add">
          <ac:chgData name="315838417@idf.il" userId="S::urn:spo:guest#315838417@idf.il::" providerId="AD" clId="Web-{040EEE42-7073-24E0-948F-DB3A6F56E7C9}" dt="2024-07-03T21:01:40.084" v="1125"/>
          <ac:grpSpMkLst>
            <pc:docMk/>
            <pc:sldMk cId="216708737" sldId="323"/>
            <ac:grpSpMk id="28" creationId="{A5AFD70F-20E3-55D2-E154-7D4FACFBB016}"/>
          </ac:grpSpMkLst>
        </pc:grpChg>
        <pc:picChg chg="add del mod">
          <ac:chgData name="315838417@idf.il" userId="S::urn:spo:guest#315838417@idf.il::" providerId="AD" clId="Web-{040EEE42-7073-24E0-948F-DB3A6F56E7C9}" dt="2024-07-03T21:01:40.084" v="1125"/>
          <ac:picMkLst>
            <pc:docMk/>
            <pc:sldMk cId="216708737" sldId="323"/>
            <ac:picMk id="5" creationId="{8805E6F2-87EB-FE55-6BD2-EF0F00AD92F2}"/>
          </ac:picMkLst>
        </pc:picChg>
      </pc:sldChg>
      <pc:sldChg chg="addSp delSp modSp add del replId">
        <pc:chgData name="315838417@idf.il" userId="S::urn:spo:guest#315838417@idf.il::" providerId="AD" clId="Web-{040EEE42-7073-24E0-948F-DB3A6F56E7C9}" dt="2024-07-03T21:02:12.694" v="1131"/>
        <pc:sldMkLst>
          <pc:docMk/>
          <pc:sldMk cId="42210834" sldId="324"/>
        </pc:sldMkLst>
        <pc:spChg chg="add del mod">
          <ac:chgData name="315838417@idf.il" userId="S::urn:spo:guest#315838417@idf.il::" providerId="AD" clId="Web-{040EEE42-7073-24E0-948F-DB3A6F56E7C9}" dt="2024-07-03T21:02:12.116" v="1130" actId="20577"/>
          <ac:spMkLst>
            <pc:docMk/>
            <pc:sldMk cId="42210834" sldId="324"/>
            <ac:spMk id="7" creationId="{9976D37B-A3AE-119A-1199-958AE9FD23E8}"/>
          </ac:spMkLst>
        </pc:spChg>
      </pc:sldChg>
      <pc:sldChg chg="add replId modNotes">
        <pc:chgData name="315838417@idf.il" userId="S::urn:spo:guest#315838417@idf.il::" providerId="AD" clId="Web-{040EEE42-7073-24E0-948F-DB3A6F56E7C9}" dt="2024-07-03T21:31:03.536" v="3064"/>
        <pc:sldMkLst>
          <pc:docMk/>
          <pc:sldMk cId="3938577826" sldId="324"/>
        </pc:sldMkLst>
      </pc:sldChg>
      <pc:sldChg chg="add del replId">
        <pc:chgData name="315838417@idf.il" userId="S::urn:spo:guest#315838417@idf.il::" providerId="AD" clId="Web-{040EEE42-7073-24E0-948F-DB3A6F56E7C9}" dt="2024-07-03T21:11:13.725" v="1609"/>
        <pc:sldMkLst>
          <pc:docMk/>
          <pc:sldMk cId="1349467141" sldId="325"/>
        </pc:sldMkLst>
      </pc:sldChg>
    </pc:docChg>
  </pc:docChgLst>
  <pc:docChgLst>
    <pc:chgData name="ליאור יעקב" userId="b3e2276e-ebf7-48e0-acca-d28f63e943a2" providerId="ADAL" clId="{96EC1B87-6929-478C-BE38-CFC8BC462664}"/>
    <pc:docChg chg="undo redo custSel addSld delSld modSld sldOrd addSection delSection modSection">
      <pc:chgData name="ליאור יעקב" userId="b3e2276e-ebf7-48e0-acca-d28f63e943a2" providerId="ADAL" clId="{96EC1B87-6929-478C-BE38-CFC8BC462664}" dt="2024-07-07T06:00:59.776" v="1410" actId="47"/>
      <pc:docMkLst>
        <pc:docMk/>
      </pc:docMkLst>
      <pc:sldChg chg="delSp modSp mod modNotesTx">
        <pc:chgData name="ליאור יעקב" userId="b3e2276e-ebf7-48e0-acca-d28f63e943a2" providerId="ADAL" clId="{96EC1B87-6929-478C-BE38-CFC8BC462664}" dt="2024-06-27T10:37:20.307" v="54"/>
        <pc:sldMkLst>
          <pc:docMk/>
          <pc:sldMk cId="4105590141" sldId="258"/>
        </pc:sldMkLst>
        <pc:spChg chg="mod">
          <ac:chgData name="ליאור יעקב" userId="b3e2276e-ebf7-48e0-acca-d28f63e943a2" providerId="ADAL" clId="{96EC1B87-6929-478C-BE38-CFC8BC462664}" dt="2024-06-27T10:34:03.456" v="18" actId="20577"/>
          <ac:spMkLst>
            <pc:docMk/>
            <pc:sldMk cId="4105590141" sldId="258"/>
            <ac:spMk id="2" creationId="{B78B3BEA-2D60-6D36-32BB-24F56EE4DFE4}"/>
          </ac:spMkLst>
        </pc:spChg>
        <pc:spChg chg="mod">
          <ac:chgData name="ליאור יעקב" userId="b3e2276e-ebf7-48e0-acca-d28f63e943a2" providerId="ADAL" clId="{96EC1B87-6929-478C-BE38-CFC8BC462664}" dt="2024-06-27T10:37:20.307" v="54"/>
          <ac:spMkLst>
            <pc:docMk/>
            <pc:sldMk cId="4105590141" sldId="258"/>
            <ac:spMk id="3" creationId="{7BA97DFB-5ECC-3411-3D7B-235D16FB44DB}"/>
          </ac:spMkLst>
        </pc:spChg>
        <pc:picChg chg="del">
          <ac:chgData name="ליאור יעקב" userId="b3e2276e-ebf7-48e0-acca-d28f63e943a2" providerId="ADAL" clId="{96EC1B87-6929-478C-BE38-CFC8BC462664}" dt="2024-06-27T10:34:58.630" v="53" actId="478"/>
          <ac:picMkLst>
            <pc:docMk/>
            <pc:sldMk cId="4105590141" sldId="258"/>
            <ac:picMk id="5" creationId="{B4FDC00E-654B-DD40-8C38-26F8F9367505}"/>
          </ac:picMkLst>
        </pc:picChg>
      </pc:sldChg>
      <pc:sldChg chg="delSp modSp del mod ord modNotesTx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3749652899" sldId="270"/>
        </pc:sldMkLst>
        <pc:spChg chg="mod">
          <ac:chgData name="ליאור יעקב" userId="b3e2276e-ebf7-48e0-acca-d28f63e943a2" providerId="ADAL" clId="{96EC1B87-6929-478C-BE38-CFC8BC462664}" dt="2024-06-27T11:14:58.660" v="87" actId="1076"/>
          <ac:spMkLst>
            <pc:docMk/>
            <pc:sldMk cId="3749652899" sldId="270"/>
            <ac:spMk id="25" creationId="{7FFB5A4C-AB5C-B114-CB60-14E847C9AECD}"/>
          </ac:spMkLst>
        </pc:spChg>
        <pc:spChg chg="del mod">
          <ac:chgData name="ליאור יעקב" userId="b3e2276e-ebf7-48e0-acca-d28f63e943a2" providerId="ADAL" clId="{96EC1B87-6929-478C-BE38-CFC8BC462664}" dt="2024-06-27T11:15:01.623" v="88" actId="478"/>
          <ac:spMkLst>
            <pc:docMk/>
            <pc:sldMk cId="3749652899" sldId="270"/>
            <ac:spMk id="26" creationId="{D34C0018-0977-71E9-A4DB-5A1845CF4466}"/>
          </ac:spMkLst>
        </pc:spChg>
        <pc:spChg chg="mod">
          <ac:chgData name="ליאור יעקב" userId="b3e2276e-ebf7-48e0-acca-d28f63e943a2" providerId="ADAL" clId="{96EC1B87-6929-478C-BE38-CFC8BC462664}" dt="2024-06-27T11:14:58.660" v="87" actId="1076"/>
          <ac:spMkLst>
            <pc:docMk/>
            <pc:sldMk cId="3749652899" sldId="270"/>
            <ac:spMk id="34" creationId="{1C7A9F84-EC8E-9680-4D06-2FAD704ED688}"/>
          </ac:spMkLst>
        </pc:spChg>
        <pc:spChg chg="del mod">
          <ac:chgData name="ליאור יעקב" userId="b3e2276e-ebf7-48e0-acca-d28f63e943a2" providerId="ADAL" clId="{96EC1B87-6929-478C-BE38-CFC8BC462664}" dt="2024-06-27T11:15:01.623" v="88" actId="478"/>
          <ac:spMkLst>
            <pc:docMk/>
            <pc:sldMk cId="3749652899" sldId="270"/>
            <ac:spMk id="35" creationId="{EFE813C7-EBB8-918D-F752-EB0A4FB19DE2}"/>
          </ac:spMkLst>
        </pc:spChg>
        <pc:spChg chg="del mod">
          <ac:chgData name="ליאור יעקב" userId="b3e2276e-ebf7-48e0-acca-d28f63e943a2" providerId="ADAL" clId="{96EC1B87-6929-478C-BE38-CFC8BC462664}" dt="2024-06-27T11:15:01.623" v="88" actId="478"/>
          <ac:spMkLst>
            <pc:docMk/>
            <pc:sldMk cId="3749652899" sldId="270"/>
            <ac:spMk id="36" creationId="{AC66BD6D-5CCD-DB95-AE54-3F65B13E0079}"/>
          </ac:spMkLst>
        </pc:spChg>
        <pc:spChg chg="mod">
          <ac:chgData name="ליאור יעקב" userId="b3e2276e-ebf7-48e0-acca-d28f63e943a2" providerId="ADAL" clId="{96EC1B87-6929-478C-BE38-CFC8BC462664}" dt="2024-06-27T11:14:58.660" v="87" actId="1076"/>
          <ac:spMkLst>
            <pc:docMk/>
            <pc:sldMk cId="3749652899" sldId="270"/>
            <ac:spMk id="37" creationId="{7A175382-38C1-5CA6-D150-82FA2FCC8F68}"/>
          </ac:spMkLst>
        </pc:spChg>
        <pc:spChg chg="mod">
          <ac:chgData name="ליאור יעקב" userId="b3e2276e-ebf7-48e0-acca-d28f63e943a2" providerId="ADAL" clId="{96EC1B87-6929-478C-BE38-CFC8BC462664}" dt="2024-06-27T11:14:45.988" v="86"/>
          <ac:spMkLst>
            <pc:docMk/>
            <pc:sldMk cId="3749652899" sldId="270"/>
            <ac:spMk id="38" creationId="{D7946C8D-8671-7EFC-7C11-9B6951B56B9E}"/>
          </ac:spMkLst>
        </pc:spChg>
        <pc:spChg chg="del mod">
          <ac:chgData name="ליאור יעקב" userId="b3e2276e-ebf7-48e0-acca-d28f63e943a2" providerId="ADAL" clId="{96EC1B87-6929-478C-BE38-CFC8BC462664}" dt="2024-06-27T11:15:03.793" v="89" actId="478"/>
          <ac:spMkLst>
            <pc:docMk/>
            <pc:sldMk cId="3749652899" sldId="270"/>
            <ac:spMk id="45" creationId="{5B56CB01-666A-37B1-8D1D-1516C0C130D6}"/>
          </ac:spMkLst>
        </pc:spChg>
        <pc:spChg chg="mod">
          <ac:chgData name="ליאור יעקב" userId="b3e2276e-ebf7-48e0-acca-d28f63e943a2" providerId="ADAL" clId="{96EC1B87-6929-478C-BE38-CFC8BC462664}" dt="2024-06-27T11:14:58.660" v="87" actId="1076"/>
          <ac:spMkLst>
            <pc:docMk/>
            <pc:sldMk cId="3749652899" sldId="270"/>
            <ac:spMk id="46" creationId="{EA001011-D1F1-0232-1204-BB2A8D10B21C}"/>
          </ac:spMkLst>
        </pc:spChg>
        <pc:spChg chg="mod">
          <ac:chgData name="ליאור יעקב" userId="b3e2276e-ebf7-48e0-acca-d28f63e943a2" providerId="ADAL" clId="{96EC1B87-6929-478C-BE38-CFC8BC462664}" dt="2024-06-27T11:13:03.713" v="72" actId="20577"/>
          <ac:spMkLst>
            <pc:docMk/>
            <pc:sldMk cId="3749652899" sldId="270"/>
            <ac:spMk id="47" creationId="{A3435CE7-E16B-B20D-08E2-B267C65C703A}"/>
          </ac:spMkLst>
        </pc:spChg>
      </pc:sldChg>
      <pc:sldChg chg="modSp mod">
        <pc:chgData name="ליאור יעקב" userId="b3e2276e-ebf7-48e0-acca-d28f63e943a2" providerId="ADAL" clId="{96EC1B87-6929-478C-BE38-CFC8BC462664}" dt="2024-06-28T07:14:07.699" v="400" actId="13926"/>
        <pc:sldMkLst>
          <pc:docMk/>
          <pc:sldMk cId="292254892" sldId="274"/>
        </pc:sldMkLst>
        <pc:spChg chg="mod">
          <ac:chgData name="ליאור יעקב" userId="b3e2276e-ebf7-48e0-acca-d28f63e943a2" providerId="ADAL" clId="{96EC1B87-6929-478C-BE38-CFC8BC462664}" dt="2024-06-28T07:13:55.551" v="399" actId="20577"/>
          <ac:spMkLst>
            <pc:docMk/>
            <pc:sldMk cId="292254892" sldId="274"/>
            <ac:spMk id="7" creationId="{BED14E66-DB1E-410B-7F73-F72ACC794C81}"/>
          </ac:spMkLst>
        </pc:spChg>
        <pc:spChg chg="mod">
          <ac:chgData name="ליאור יעקב" userId="b3e2276e-ebf7-48e0-acca-d28f63e943a2" providerId="ADAL" clId="{96EC1B87-6929-478C-BE38-CFC8BC462664}" dt="2024-06-28T07:14:07.699" v="400" actId="13926"/>
          <ac:spMkLst>
            <pc:docMk/>
            <pc:sldMk cId="292254892" sldId="274"/>
            <ac:spMk id="13" creationId="{7D3D9662-5CAC-2EDA-5FF1-8B8579604E0C}"/>
          </ac:spMkLst>
        </pc:spChg>
        <pc:spChg chg="mod">
          <ac:chgData name="ליאור יעקב" userId="b3e2276e-ebf7-48e0-acca-d28f63e943a2" providerId="ADAL" clId="{96EC1B87-6929-478C-BE38-CFC8BC462664}" dt="2024-06-27T11:29:56.639" v="90" actId="1076"/>
          <ac:spMkLst>
            <pc:docMk/>
            <pc:sldMk cId="292254892" sldId="274"/>
            <ac:spMk id="17" creationId="{FACD4031-F690-AC9E-7CC9-788481BCF89D}"/>
          </ac:spMkLst>
        </pc:spChg>
        <pc:spChg chg="mod">
          <ac:chgData name="ליאור יעקב" userId="b3e2276e-ebf7-48e0-acca-d28f63e943a2" providerId="ADAL" clId="{96EC1B87-6929-478C-BE38-CFC8BC462664}" dt="2024-06-28T07:14:07.699" v="400" actId="13926"/>
          <ac:spMkLst>
            <pc:docMk/>
            <pc:sldMk cId="292254892" sldId="274"/>
            <ac:spMk id="19" creationId="{449A5A22-8D40-15AE-8C25-74EBADFFEA95}"/>
          </ac:spMkLst>
        </pc:spChg>
        <pc:spChg chg="mod">
          <ac:chgData name="ליאור יעקב" userId="b3e2276e-ebf7-48e0-acca-d28f63e943a2" providerId="ADAL" clId="{96EC1B87-6929-478C-BE38-CFC8BC462664}" dt="2024-06-28T07:14:07.699" v="400" actId="13926"/>
          <ac:spMkLst>
            <pc:docMk/>
            <pc:sldMk cId="292254892" sldId="274"/>
            <ac:spMk id="25" creationId="{24551C79-51D7-94AD-6AD4-42951EFCEB4F}"/>
          </ac:spMkLst>
        </pc:spChg>
        <pc:spChg chg="mod">
          <ac:chgData name="ליאור יעקב" userId="b3e2276e-ebf7-48e0-acca-d28f63e943a2" providerId="ADAL" clId="{96EC1B87-6929-478C-BE38-CFC8BC462664}" dt="2024-06-28T07:14:07.699" v="400" actId="13926"/>
          <ac:spMkLst>
            <pc:docMk/>
            <pc:sldMk cId="292254892" sldId="274"/>
            <ac:spMk id="43" creationId="{0562784E-186E-FD36-7668-1AB67DE10564}"/>
          </ac:spMkLst>
        </pc:spChg>
        <pc:spChg chg="mod">
          <ac:chgData name="ליאור יעקב" userId="b3e2276e-ebf7-48e0-acca-d28f63e943a2" providerId="ADAL" clId="{96EC1B87-6929-478C-BE38-CFC8BC462664}" dt="2024-06-28T07:14:07.699" v="400" actId="13926"/>
          <ac:spMkLst>
            <pc:docMk/>
            <pc:sldMk cId="292254892" sldId="274"/>
            <ac:spMk id="44" creationId="{5DE03D0F-DC01-C273-39E9-5CEA26445A51}"/>
          </ac:spMkLst>
        </pc:spChg>
      </pc:sldChg>
      <pc:sldChg chg="addSp modSp del">
        <pc:chgData name="ליאור יעקב" userId="b3e2276e-ebf7-48e0-acca-d28f63e943a2" providerId="ADAL" clId="{96EC1B87-6929-478C-BE38-CFC8BC462664}" dt="2024-06-28T07:08:10.004" v="273" actId="47"/>
        <pc:sldMkLst>
          <pc:docMk/>
          <pc:sldMk cId="3564948852" sldId="284"/>
        </pc:sldMkLst>
        <pc:spChg chg="mod">
          <ac:chgData name="ליאור יעקב" userId="b3e2276e-ebf7-48e0-acca-d28f63e943a2" providerId="ADAL" clId="{96EC1B87-6929-478C-BE38-CFC8BC462664}" dt="2024-06-28T07:07:59.367" v="262" actId="164"/>
          <ac:spMkLst>
            <pc:docMk/>
            <pc:sldMk cId="3564948852" sldId="284"/>
            <ac:spMk id="3" creationId="{6B7D47F7-464D-0003-0163-9F49952C7785}"/>
          </ac:spMkLst>
        </pc:spChg>
        <pc:grpChg chg="add mod">
          <ac:chgData name="ליאור יעקב" userId="b3e2276e-ebf7-48e0-acca-d28f63e943a2" providerId="ADAL" clId="{96EC1B87-6929-478C-BE38-CFC8BC462664}" dt="2024-06-28T07:07:59.367" v="262" actId="164"/>
          <ac:grpSpMkLst>
            <pc:docMk/>
            <pc:sldMk cId="3564948852" sldId="284"/>
            <ac:grpSpMk id="4" creationId="{5BEAF2D6-3093-D107-94B7-4C028F026D49}"/>
          </ac:grpSpMkLst>
        </pc:grpChg>
        <pc:picChg chg="mod">
          <ac:chgData name="ליאור יעקב" userId="b3e2276e-ebf7-48e0-acca-d28f63e943a2" providerId="ADAL" clId="{96EC1B87-6929-478C-BE38-CFC8BC462664}" dt="2024-06-28T07:07:59.367" v="262" actId="164"/>
          <ac:picMkLst>
            <pc:docMk/>
            <pc:sldMk cId="3564948852" sldId="284"/>
            <ac:picMk id="5" creationId="{867D13A5-1C4C-7170-94FF-A0FE07132F72}"/>
          </ac:picMkLst>
        </pc:picChg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2180673462" sldId="287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493088149" sldId="294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463185768" sldId="295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187754051" sldId="296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101911097" sldId="297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217964506" sldId="298"/>
        </pc:sldMkLst>
      </pc:sldChg>
      <pc:sldChg chg="del ord modNotesTx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2685908056" sldId="300"/>
        </pc:sldMkLst>
      </pc:sldChg>
      <pc:sldChg chg="del">
        <pc:chgData name="ליאור יעקב" userId="b3e2276e-ebf7-48e0-acca-d28f63e943a2" providerId="ADAL" clId="{96EC1B87-6929-478C-BE38-CFC8BC462664}" dt="2024-06-28T07:07:01.405" v="243" actId="47"/>
        <pc:sldMkLst>
          <pc:docMk/>
          <pc:sldMk cId="3341248945" sldId="302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1312245408" sldId="304"/>
        </pc:sldMkLst>
      </pc:sldChg>
      <pc:sldChg chg="modSp mod">
        <pc:chgData name="ליאור יעקב" userId="b3e2276e-ebf7-48e0-acca-d28f63e943a2" providerId="ADAL" clId="{96EC1B87-6929-478C-BE38-CFC8BC462664}" dt="2024-06-28T07:08:14.048" v="274" actId="13926"/>
        <pc:sldMkLst>
          <pc:docMk/>
          <pc:sldMk cId="2252434858" sldId="305"/>
        </pc:sldMkLst>
        <pc:spChg chg="mod">
          <ac:chgData name="ליאור יעקב" userId="b3e2276e-ebf7-48e0-acca-d28f63e943a2" providerId="ADAL" clId="{96EC1B87-6929-478C-BE38-CFC8BC462664}" dt="2024-06-28T07:05:42.799" v="228" actId="20577"/>
          <ac:spMkLst>
            <pc:docMk/>
            <pc:sldMk cId="2252434858" sldId="305"/>
            <ac:spMk id="3" creationId="{0E611299-49F4-1049-C811-7C111CFDA4DF}"/>
          </ac:spMkLst>
        </pc:spChg>
        <pc:spChg chg="mod">
          <ac:chgData name="ליאור יעקב" userId="b3e2276e-ebf7-48e0-acca-d28f63e943a2" providerId="ADAL" clId="{96EC1B87-6929-478C-BE38-CFC8BC462664}" dt="2024-06-28T07:08:14.048" v="274" actId="13926"/>
          <ac:spMkLst>
            <pc:docMk/>
            <pc:sldMk cId="2252434858" sldId="305"/>
            <ac:spMk id="5" creationId="{994DB613-D0A9-B68C-129E-7251C0A27B4B}"/>
          </ac:spMkLst>
        </pc:spChg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3838514061" sldId="306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1709094067" sldId="307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3653286057" sldId="308"/>
        </pc:sldMkLst>
      </pc:sldChg>
      <pc:sldChg chg="del ord">
        <pc:chgData name="ליאור יעקב" userId="b3e2276e-ebf7-48e0-acca-d28f63e943a2" providerId="ADAL" clId="{96EC1B87-6929-478C-BE38-CFC8BC462664}" dt="2024-07-05T14:11:43.565" v="1388" actId="47"/>
        <pc:sldMkLst>
          <pc:docMk/>
          <pc:sldMk cId="3360931506" sldId="310"/>
        </pc:sldMkLst>
      </pc:sldChg>
      <pc:sldChg chg="delSp modSp add del mod">
        <pc:chgData name="ליאור יעקב" userId="b3e2276e-ebf7-48e0-acca-d28f63e943a2" providerId="ADAL" clId="{96EC1B87-6929-478C-BE38-CFC8BC462664}" dt="2024-06-28T07:06:53.081" v="240" actId="47"/>
        <pc:sldMkLst>
          <pc:docMk/>
          <pc:sldMk cId="1632281798" sldId="311"/>
        </pc:sldMkLst>
        <pc:spChg chg="mod">
          <ac:chgData name="ליאור יעקב" userId="b3e2276e-ebf7-48e0-acca-d28f63e943a2" providerId="ADAL" clId="{96EC1B87-6929-478C-BE38-CFC8BC462664}" dt="2024-06-27T11:43:22.282" v="176" actId="13926"/>
          <ac:spMkLst>
            <pc:docMk/>
            <pc:sldMk cId="1632281798" sldId="311"/>
            <ac:spMk id="2" creationId="{EA6F9AD6-1F5E-4378-6ECA-99630DB4B807}"/>
          </ac:spMkLst>
        </pc:spChg>
        <pc:spChg chg="del">
          <ac:chgData name="ליאור יעקב" userId="b3e2276e-ebf7-48e0-acca-d28f63e943a2" providerId="ADAL" clId="{96EC1B87-6929-478C-BE38-CFC8BC462664}" dt="2024-06-27T11:42:09.639" v="94" actId="478"/>
          <ac:spMkLst>
            <pc:docMk/>
            <pc:sldMk cId="1632281798" sldId="311"/>
            <ac:spMk id="8" creationId="{78126642-4C38-FB40-49E7-AC29B1AB1BD1}"/>
          </ac:spMkLst>
        </pc:spChg>
        <pc:spChg chg="mod">
          <ac:chgData name="ליאור יעקב" userId="b3e2276e-ebf7-48e0-acca-d28f63e943a2" providerId="ADAL" clId="{96EC1B87-6929-478C-BE38-CFC8BC462664}" dt="2024-06-27T11:45:24.076" v="225" actId="20577"/>
          <ac:spMkLst>
            <pc:docMk/>
            <pc:sldMk cId="1632281798" sldId="311"/>
            <ac:spMk id="9" creationId="{0FC159A9-AB29-021F-F179-D9682042D19A}"/>
          </ac:spMkLst>
        </pc:spChg>
        <pc:spChg chg="del">
          <ac:chgData name="ליאור יעקב" userId="b3e2276e-ebf7-48e0-acca-d28f63e943a2" providerId="ADAL" clId="{96EC1B87-6929-478C-BE38-CFC8BC462664}" dt="2024-06-27T11:42:09.639" v="94" actId="478"/>
          <ac:spMkLst>
            <pc:docMk/>
            <pc:sldMk cId="1632281798" sldId="311"/>
            <ac:spMk id="10" creationId="{ADB50E32-DBF9-CF37-3CA3-708ED8F01358}"/>
          </ac:spMkLst>
        </pc:spChg>
        <pc:spChg chg="del">
          <ac:chgData name="ליאור יעקב" userId="b3e2276e-ebf7-48e0-acca-d28f63e943a2" providerId="ADAL" clId="{96EC1B87-6929-478C-BE38-CFC8BC462664}" dt="2024-06-27T11:42:09.639" v="94" actId="478"/>
          <ac:spMkLst>
            <pc:docMk/>
            <pc:sldMk cId="1632281798" sldId="311"/>
            <ac:spMk id="11" creationId="{979F76D6-321E-2F09-3A81-ED4E71830C06}"/>
          </ac:spMkLst>
        </pc:spChg>
        <pc:spChg chg="del">
          <ac:chgData name="ליאור יעקב" userId="b3e2276e-ebf7-48e0-acca-d28f63e943a2" providerId="ADAL" clId="{96EC1B87-6929-478C-BE38-CFC8BC462664}" dt="2024-06-27T11:42:09.639" v="94" actId="478"/>
          <ac:spMkLst>
            <pc:docMk/>
            <pc:sldMk cId="1632281798" sldId="311"/>
            <ac:spMk id="19" creationId="{641A7B09-04D7-8351-82D5-EBDF6AD1420C}"/>
          </ac:spMkLst>
        </pc:spChg>
        <pc:spChg chg="del">
          <ac:chgData name="ליאור יעקב" userId="b3e2276e-ebf7-48e0-acca-d28f63e943a2" providerId="ADAL" clId="{96EC1B87-6929-478C-BE38-CFC8BC462664}" dt="2024-06-27T11:42:09.639" v="94" actId="478"/>
          <ac:spMkLst>
            <pc:docMk/>
            <pc:sldMk cId="1632281798" sldId="311"/>
            <ac:spMk id="20" creationId="{9809EA0F-99D8-1E2F-D320-F7EC8C2D8623}"/>
          </ac:spMkLst>
        </pc:spChg>
        <pc:picChg chg="del">
          <ac:chgData name="ליאור יעקב" userId="b3e2276e-ebf7-48e0-acca-d28f63e943a2" providerId="ADAL" clId="{96EC1B87-6929-478C-BE38-CFC8BC462664}" dt="2024-06-27T11:42:09.639" v="94" actId="478"/>
          <ac:picMkLst>
            <pc:docMk/>
            <pc:sldMk cId="1632281798" sldId="311"/>
            <ac:picMk id="6" creationId="{4116E2B9-232E-6112-B8E0-CB1B1BE5D910}"/>
          </ac:picMkLst>
        </pc:picChg>
        <pc:picChg chg="del">
          <ac:chgData name="ליאור יעקב" userId="b3e2276e-ebf7-48e0-acca-d28f63e943a2" providerId="ADAL" clId="{96EC1B87-6929-478C-BE38-CFC8BC462664}" dt="2024-06-27T11:42:09.639" v="94" actId="478"/>
          <ac:picMkLst>
            <pc:docMk/>
            <pc:sldMk cId="1632281798" sldId="311"/>
            <ac:picMk id="15" creationId="{92AEBA2E-59FF-6D6F-DE98-6B1C9DA1150E}"/>
          </ac:picMkLst>
        </pc:picChg>
        <pc:picChg chg="del">
          <ac:chgData name="ליאור יעקב" userId="b3e2276e-ebf7-48e0-acca-d28f63e943a2" providerId="ADAL" clId="{96EC1B87-6929-478C-BE38-CFC8BC462664}" dt="2024-06-27T11:42:12.085" v="95" actId="478"/>
          <ac:picMkLst>
            <pc:docMk/>
            <pc:sldMk cId="1632281798" sldId="311"/>
            <ac:picMk id="4100" creationId="{495254B5-13D0-16F1-64A6-449CEE485EC4}"/>
          </ac:picMkLst>
        </pc:picChg>
        <pc:cxnChg chg="del">
          <ac:chgData name="ליאור יעקב" userId="b3e2276e-ebf7-48e0-acca-d28f63e943a2" providerId="ADAL" clId="{96EC1B87-6929-478C-BE38-CFC8BC462664}" dt="2024-06-27T11:42:09.639" v="94" actId="478"/>
          <ac:cxnSpMkLst>
            <pc:docMk/>
            <pc:sldMk cId="1632281798" sldId="311"/>
            <ac:cxnSpMk id="5" creationId="{85D9EC94-29D5-9F10-11A5-E247CA64BB06}"/>
          </ac:cxnSpMkLst>
        </pc:cxnChg>
        <pc:cxnChg chg="del">
          <ac:chgData name="ליאור יעקב" userId="b3e2276e-ebf7-48e0-acca-d28f63e943a2" providerId="ADAL" clId="{96EC1B87-6929-478C-BE38-CFC8BC462664}" dt="2024-06-27T11:42:09.639" v="94" actId="478"/>
          <ac:cxnSpMkLst>
            <pc:docMk/>
            <pc:sldMk cId="1632281798" sldId="311"/>
            <ac:cxnSpMk id="7" creationId="{DFD3CAC3-EECE-A4A3-511F-FEF1AF074ACA}"/>
          </ac:cxnSpMkLst>
        </pc:cxnChg>
      </pc:sldChg>
      <pc:sldChg chg="add mod modShow">
        <pc:chgData name="ליאור יעקב" userId="b3e2276e-ebf7-48e0-acca-d28f63e943a2" providerId="ADAL" clId="{96EC1B87-6929-478C-BE38-CFC8BC462664}" dt="2024-06-28T07:18:06.286" v="869" actId="729"/>
        <pc:sldMkLst>
          <pc:docMk/>
          <pc:sldMk cId="1671324376" sldId="312"/>
        </pc:sldMkLst>
      </pc:sldChg>
      <pc:sldChg chg="addSp delSp modSp add del mod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1524111200" sldId="313"/>
        </pc:sldMkLst>
        <pc:spChg chg="mod">
          <ac:chgData name="ליאור יעקב" userId="b3e2276e-ebf7-48e0-acca-d28f63e943a2" providerId="ADAL" clId="{96EC1B87-6929-478C-BE38-CFC8BC462664}" dt="2024-06-28T07:07:08.482" v="250" actId="20577"/>
          <ac:spMkLst>
            <pc:docMk/>
            <pc:sldMk cId="1524111200" sldId="313"/>
            <ac:spMk id="2" creationId="{EA6F9AD6-1F5E-4378-6ECA-99630DB4B807}"/>
          </ac:spMkLst>
        </pc:spChg>
        <pc:spChg chg="mod">
          <ac:chgData name="ליאור יעקב" userId="b3e2276e-ebf7-48e0-acca-d28f63e943a2" providerId="ADAL" clId="{96EC1B87-6929-478C-BE38-CFC8BC462664}" dt="2024-06-28T07:07:17.908" v="255"/>
          <ac:spMkLst>
            <pc:docMk/>
            <pc:sldMk cId="1524111200" sldId="313"/>
            <ac:spMk id="4" creationId="{9A47F667-AEB5-F295-477B-FB8878DAE94F}"/>
          </ac:spMkLst>
        </pc:spChg>
        <pc:spChg chg="mod">
          <ac:chgData name="ליאור יעקב" userId="b3e2276e-ebf7-48e0-acca-d28f63e943a2" providerId="ADAL" clId="{96EC1B87-6929-478C-BE38-CFC8BC462664}" dt="2024-06-28T07:07:11.645" v="253" actId="20577"/>
          <ac:spMkLst>
            <pc:docMk/>
            <pc:sldMk cId="1524111200" sldId="313"/>
            <ac:spMk id="9" creationId="{0FC159A9-AB29-021F-F179-D9682042D19A}"/>
          </ac:spMkLst>
        </pc:spChg>
        <pc:grpChg chg="add mod">
          <ac:chgData name="ליאור יעקב" userId="b3e2276e-ebf7-48e0-acca-d28f63e943a2" providerId="ADAL" clId="{96EC1B87-6929-478C-BE38-CFC8BC462664}" dt="2024-06-28T07:07:17.908" v="255"/>
          <ac:grpSpMkLst>
            <pc:docMk/>
            <pc:sldMk cId="1524111200" sldId="313"/>
            <ac:grpSpMk id="3" creationId="{1BB73EDB-9E4B-BC70-5A32-6905F3613AC5}"/>
          </ac:grpSpMkLst>
        </pc:grpChg>
        <pc:grpChg chg="del">
          <ac:chgData name="ליאור יעקב" userId="b3e2276e-ebf7-48e0-acca-d28f63e943a2" providerId="ADAL" clId="{96EC1B87-6929-478C-BE38-CFC8BC462664}" dt="2024-06-28T07:07:17.595" v="254" actId="478"/>
          <ac:grpSpMkLst>
            <pc:docMk/>
            <pc:sldMk cId="1524111200" sldId="313"/>
            <ac:grpSpMk id="22" creationId="{46D0F1DA-E38C-4451-FACC-1B5DE3E6B5FB}"/>
          </ac:grpSpMkLst>
        </pc:grpChg>
        <pc:picChg chg="mod">
          <ac:chgData name="ליאור יעקב" userId="b3e2276e-ebf7-48e0-acca-d28f63e943a2" providerId="ADAL" clId="{96EC1B87-6929-478C-BE38-CFC8BC462664}" dt="2024-06-28T07:07:17.908" v="255"/>
          <ac:picMkLst>
            <pc:docMk/>
            <pc:sldMk cId="1524111200" sldId="313"/>
            <ac:picMk id="5" creationId="{2B8D422C-90EC-0580-E5DC-621251ECFAEA}"/>
          </ac:picMkLst>
        </pc:picChg>
      </pc:sldChg>
      <pc:sldChg chg="addSp delSp modSp add mod">
        <pc:chgData name="ליאור יעקב" userId="b3e2276e-ebf7-48e0-acca-d28f63e943a2" providerId="ADAL" clId="{96EC1B87-6929-478C-BE38-CFC8BC462664}" dt="2024-06-28T07:08:07.889" v="272" actId="20577"/>
        <pc:sldMkLst>
          <pc:docMk/>
          <pc:sldMk cId="3618698634" sldId="314"/>
        </pc:sldMkLst>
        <pc:spChg chg="mod">
          <ac:chgData name="ליאור יעקב" userId="b3e2276e-ebf7-48e0-acca-d28f63e943a2" providerId="ADAL" clId="{96EC1B87-6929-478C-BE38-CFC8BC462664}" dt="2024-06-28T07:08:07.889" v="272" actId="20577"/>
          <ac:spMkLst>
            <pc:docMk/>
            <pc:sldMk cId="3618698634" sldId="314"/>
            <ac:spMk id="2" creationId="{EA6F9AD6-1F5E-4378-6ECA-99630DB4B807}"/>
          </ac:spMkLst>
        </pc:spChg>
        <pc:spChg chg="add mod">
          <ac:chgData name="ליאור יעקב" userId="b3e2276e-ebf7-48e0-acca-d28f63e943a2" providerId="ADAL" clId="{96EC1B87-6929-478C-BE38-CFC8BC462664}" dt="2024-06-28T07:07:52.805" v="260"/>
          <ac:spMkLst>
            <pc:docMk/>
            <pc:sldMk cId="3618698634" sldId="314"/>
            <ac:spMk id="6" creationId="{5AA52B1F-D010-B6F2-6A87-3E13F96181BB}"/>
          </ac:spMkLst>
        </pc:spChg>
        <pc:spChg chg="mod">
          <ac:chgData name="ליאור יעקב" userId="b3e2276e-ebf7-48e0-acca-d28f63e943a2" providerId="ADAL" clId="{96EC1B87-6929-478C-BE38-CFC8BC462664}" dt="2024-06-28T07:08:03.583" v="264"/>
          <ac:spMkLst>
            <pc:docMk/>
            <pc:sldMk cId="3618698634" sldId="314"/>
            <ac:spMk id="8" creationId="{FE9927F4-8954-C20C-F189-507CC4FA8A71}"/>
          </ac:spMkLst>
        </pc:spChg>
        <pc:grpChg chg="add del">
          <ac:chgData name="ליאור יעקב" userId="b3e2276e-ebf7-48e0-acca-d28f63e943a2" providerId="ADAL" clId="{96EC1B87-6929-478C-BE38-CFC8BC462664}" dt="2024-06-28T07:08:01.733" v="263" actId="478"/>
          <ac:grpSpMkLst>
            <pc:docMk/>
            <pc:sldMk cId="3618698634" sldId="314"/>
            <ac:grpSpMk id="3" creationId="{1BB73EDB-9E4B-BC70-5A32-6905F3613AC5}"/>
          </ac:grpSpMkLst>
        </pc:grpChg>
        <pc:grpChg chg="add mod">
          <ac:chgData name="ליאור יעקב" userId="b3e2276e-ebf7-48e0-acca-d28f63e943a2" providerId="ADAL" clId="{96EC1B87-6929-478C-BE38-CFC8BC462664}" dt="2024-06-28T07:08:03.583" v="264"/>
          <ac:grpSpMkLst>
            <pc:docMk/>
            <pc:sldMk cId="3618698634" sldId="314"/>
            <ac:grpSpMk id="7" creationId="{60FAE41F-9313-A76E-13C7-9E7F559BB917}"/>
          </ac:grpSpMkLst>
        </pc:grpChg>
        <pc:picChg chg="mod">
          <ac:chgData name="ליאור יעקב" userId="b3e2276e-ebf7-48e0-acca-d28f63e943a2" providerId="ADAL" clId="{96EC1B87-6929-478C-BE38-CFC8BC462664}" dt="2024-06-28T07:08:03.583" v="264"/>
          <ac:picMkLst>
            <pc:docMk/>
            <pc:sldMk cId="3618698634" sldId="314"/>
            <ac:picMk id="10" creationId="{ACF78143-6A24-BA8D-45DD-23E388C67CB6}"/>
          </ac:picMkLst>
        </pc:picChg>
      </pc:sldChg>
      <pc:sldChg chg="addSp delSp modSp add del mod modNotesTx">
        <pc:chgData name="ליאור יעקב" userId="b3e2276e-ebf7-48e0-acca-d28f63e943a2" providerId="ADAL" clId="{96EC1B87-6929-478C-BE38-CFC8BC462664}" dt="2024-07-04T17:29:39.046" v="1326" actId="47"/>
        <pc:sldMkLst>
          <pc:docMk/>
          <pc:sldMk cId="4249486039" sldId="315"/>
        </pc:sldMkLst>
        <pc:spChg chg="mod">
          <ac:chgData name="ליאור יעקב" userId="b3e2276e-ebf7-48e0-acca-d28f63e943a2" providerId="ADAL" clId="{96EC1B87-6929-478C-BE38-CFC8BC462664}" dt="2024-06-28T07:09:24.219" v="284" actId="20577"/>
          <ac:spMkLst>
            <pc:docMk/>
            <pc:sldMk cId="4249486039" sldId="315"/>
            <ac:spMk id="2" creationId="{EA6F9AD6-1F5E-4378-6ECA-99630DB4B807}"/>
          </ac:spMkLst>
        </pc:spChg>
        <pc:spChg chg="mod">
          <ac:chgData name="ליאור יעקב" userId="b3e2276e-ebf7-48e0-acca-d28f63e943a2" providerId="ADAL" clId="{96EC1B87-6929-478C-BE38-CFC8BC462664}" dt="2024-06-28T07:27:04.629" v="1279" actId="403"/>
          <ac:spMkLst>
            <pc:docMk/>
            <pc:sldMk cId="4249486039" sldId="315"/>
            <ac:spMk id="9" creationId="{0FC159A9-AB29-021F-F179-D9682042D19A}"/>
          </ac:spMkLst>
        </pc:spChg>
        <pc:picChg chg="add del mod">
          <ac:chgData name="ליאור יעקב" userId="b3e2276e-ebf7-48e0-acca-d28f63e943a2" providerId="ADAL" clId="{96EC1B87-6929-478C-BE38-CFC8BC462664}" dt="2024-06-28T07:11:52.976" v="339" actId="478"/>
          <ac:picMkLst>
            <pc:docMk/>
            <pc:sldMk cId="4249486039" sldId="315"/>
            <ac:picMk id="4" creationId="{E94D9D74-1A96-F2AA-9E13-04713B5EA163}"/>
          </ac:picMkLst>
        </pc:picChg>
        <pc:picChg chg="add del mod">
          <ac:chgData name="ליאור יעקב" userId="b3e2276e-ebf7-48e0-acca-d28f63e943a2" providerId="ADAL" clId="{96EC1B87-6929-478C-BE38-CFC8BC462664}" dt="2024-06-28T07:13:08.514" v="346" actId="478"/>
          <ac:picMkLst>
            <pc:docMk/>
            <pc:sldMk cId="4249486039" sldId="315"/>
            <ac:picMk id="6" creationId="{F1B9EBE5-879A-072D-B264-9A7E5E2355E8}"/>
          </ac:picMkLst>
        </pc:picChg>
        <pc:picChg chg="add del mod">
          <ac:chgData name="ליאור יעקב" userId="b3e2276e-ebf7-48e0-acca-d28f63e943a2" providerId="ADAL" clId="{96EC1B87-6929-478C-BE38-CFC8BC462664}" dt="2024-06-28T07:13:24.735" v="351" actId="478"/>
          <ac:picMkLst>
            <pc:docMk/>
            <pc:sldMk cId="4249486039" sldId="315"/>
            <ac:picMk id="8" creationId="{C9E65905-0BDD-FC94-443F-38AD6CF5B543}"/>
          </ac:picMkLst>
        </pc:picChg>
        <pc:picChg chg="add mod">
          <ac:chgData name="ליאור יעקב" userId="b3e2276e-ebf7-48e0-acca-d28f63e943a2" providerId="ADAL" clId="{96EC1B87-6929-478C-BE38-CFC8BC462664}" dt="2024-06-28T07:25:09.843" v="1226" actId="1076"/>
          <ac:picMkLst>
            <pc:docMk/>
            <pc:sldMk cId="4249486039" sldId="315"/>
            <ac:picMk id="11" creationId="{A5A02DF6-600D-239A-38D7-C85B492BE778}"/>
          </ac:picMkLst>
        </pc:picChg>
      </pc:sldChg>
      <pc:sldChg chg="addSp delSp modSp add del mod">
        <pc:chgData name="ליאור יעקב" userId="b3e2276e-ebf7-48e0-acca-d28f63e943a2" providerId="ADAL" clId="{96EC1B87-6929-478C-BE38-CFC8BC462664}" dt="2024-07-04T17:29:39.046" v="1326" actId="47"/>
        <pc:sldMkLst>
          <pc:docMk/>
          <pc:sldMk cId="3893791613" sldId="316"/>
        </pc:sldMkLst>
        <pc:spChg chg="mod">
          <ac:chgData name="ליאור יעקב" userId="b3e2276e-ebf7-48e0-acca-d28f63e943a2" providerId="ADAL" clId="{96EC1B87-6929-478C-BE38-CFC8BC462664}" dt="2024-06-28T07:10:48.499" v="316" actId="20577"/>
          <ac:spMkLst>
            <pc:docMk/>
            <pc:sldMk cId="3893791613" sldId="316"/>
            <ac:spMk id="2" creationId="{EA6F9AD6-1F5E-4378-6ECA-99630DB4B807}"/>
          </ac:spMkLst>
        </pc:spChg>
        <pc:picChg chg="del">
          <ac:chgData name="ליאור יעקב" userId="b3e2276e-ebf7-48e0-acca-d28f63e943a2" providerId="ADAL" clId="{96EC1B87-6929-478C-BE38-CFC8BC462664}" dt="2024-06-28T07:12:49.635" v="342" actId="478"/>
          <ac:picMkLst>
            <pc:docMk/>
            <pc:sldMk cId="3893791613" sldId="316"/>
            <ac:picMk id="4" creationId="{E94D9D74-1A96-F2AA-9E13-04713B5EA163}"/>
          </ac:picMkLst>
        </pc:picChg>
        <pc:picChg chg="add mod">
          <ac:chgData name="ליאור יעקב" userId="b3e2276e-ebf7-48e0-acca-d28f63e943a2" providerId="ADAL" clId="{96EC1B87-6929-478C-BE38-CFC8BC462664}" dt="2024-06-28T07:12:53.242" v="344" actId="1076"/>
          <ac:picMkLst>
            <pc:docMk/>
            <pc:sldMk cId="3893791613" sldId="316"/>
            <ac:picMk id="5" creationId="{F751CB3A-9B5B-C91F-F811-FE6DFFF2EB57}"/>
          </ac:picMkLst>
        </pc:picChg>
      </pc:sldChg>
      <pc:sldChg chg="modSp add del mod">
        <pc:chgData name="ליאור יעקב" userId="b3e2276e-ebf7-48e0-acca-d28f63e943a2" providerId="ADAL" clId="{96EC1B87-6929-478C-BE38-CFC8BC462664}" dt="2024-07-04T17:29:39.046" v="1326" actId="47"/>
        <pc:sldMkLst>
          <pc:docMk/>
          <pc:sldMk cId="4035172254" sldId="317"/>
        </pc:sldMkLst>
        <pc:spChg chg="mod">
          <ac:chgData name="ליאור יעקב" userId="b3e2276e-ebf7-48e0-acca-d28f63e943a2" providerId="ADAL" clId="{96EC1B87-6929-478C-BE38-CFC8BC462664}" dt="2024-06-28T07:11:01.608" v="332" actId="20577"/>
          <ac:spMkLst>
            <pc:docMk/>
            <pc:sldMk cId="4035172254" sldId="317"/>
            <ac:spMk id="2" creationId="{EA6F9AD6-1F5E-4378-6ECA-99630DB4B807}"/>
          </ac:spMkLst>
        </pc:spChg>
      </pc:sldChg>
      <pc:sldChg chg="addSp modSp add mod ord modAnim modShow modNotesTx">
        <pc:chgData name="ליאור יעקב" userId="b3e2276e-ebf7-48e0-acca-d28f63e943a2" providerId="ADAL" clId="{96EC1B87-6929-478C-BE38-CFC8BC462664}" dt="2024-07-04T17:08:36.881" v="1308" actId="20577"/>
        <pc:sldMkLst>
          <pc:docMk/>
          <pc:sldMk cId="4173906973" sldId="318"/>
        </pc:sldMkLst>
        <pc:spChg chg="mod">
          <ac:chgData name="ליאור יעקב" userId="b3e2276e-ebf7-48e0-acca-d28f63e943a2" providerId="ADAL" clId="{96EC1B87-6929-478C-BE38-CFC8BC462664}" dt="2024-06-28T07:18:14.849" v="873" actId="13926"/>
          <ac:spMkLst>
            <pc:docMk/>
            <pc:sldMk cId="4173906973" sldId="318"/>
            <ac:spMk id="2" creationId="{EA6F9AD6-1F5E-4378-6ECA-99630DB4B807}"/>
          </ac:spMkLst>
        </pc:spChg>
        <pc:spChg chg="add mod">
          <ac:chgData name="ליאור יעקב" userId="b3e2276e-ebf7-48e0-acca-d28f63e943a2" providerId="ADAL" clId="{96EC1B87-6929-478C-BE38-CFC8BC462664}" dt="2024-07-04T17:08:36.881" v="1308" actId="20577"/>
          <ac:spMkLst>
            <pc:docMk/>
            <pc:sldMk cId="4173906973" sldId="318"/>
            <ac:spMk id="3" creationId="{24C936DE-B046-548E-F30C-3B379E8AFE8A}"/>
          </ac:spMkLst>
        </pc:spChg>
        <pc:spChg chg="mod">
          <ac:chgData name="ליאור יעקב" userId="b3e2276e-ebf7-48e0-acca-d28f63e943a2" providerId="ADAL" clId="{96EC1B87-6929-478C-BE38-CFC8BC462664}" dt="2024-07-04T17:06:56.147" v="1280" actId="20577"/>
          <ac:spMkLst>
            <pc:docMk/>
            <pc:sldMk cId="4173906973" sldId="318"/>
            <ac:spMk id="10" creationId="{ADB50E32-DBF9-CF37-3CA3-708ED8F01358}"/>
          </ac:spMkLst>
        </pc:spChg>
        <pc:cxnChg chg="add mod">
          <ac:chgData name="ליאור יעקב" userId="b3e2276e-ebf7-48e0-acca-d28f63e943a2" providerId="ADAL" clId="{96EC1B87-6929-478C-BE38-CFC8BC462664}" dt="2024-07-04T17:08:05.495" v="1291" actId="1076"/>
          <ac:cxnSpMkLst>
            <pc:docMk/>
            <pc:sldMk cId="4173906973" sldId="318"/>
            <ac:cxnSpMk id="4" creationId="{051B2556-70C0-94E3-75BA-81772842E4FF}"/>
          </ac:cxnSpMkLst>
        </pc:cxnChg>
      </pc:sldChg>
      <pc:sldChg chg="modSp add mod">
        <pc:chgData name="ליאור יעקב" userId="b3e2276e-ebf7-48e0-acca-d28f63e943a2" providerId="ADAL" clId="{96EC1B87-6929-478C-BE38-CFC8BC462664}" dt="2024-06-28T07:15:04.224" v="405" actId="13926"/>
        <pc:sldMkLst>
          <pc:docMk/>
          <pc:sldMk cId="136281288" sldId="319"/>
        </pc:sldMkLst>
        <pc:spChg chg="mod">
          <ac:chgData name="ליאור יעקב" userId="b3e2276e-ebf7-48e0-acca-d28f63e943a2" providerId="ADAL" clId="{96EC1B87-6929-478C-BE38-CFC8BC462664}" dt="2024-06-28T07:15:04.224" v="405" actId="13926"/>
          <ac:spMkLst>
            <pc:docMk/>
            <pc:sldMk cId="136281288" sldId="319"/>
            <ac:spMk id="2" creationId="{7D82B0A3-E41B-9A8C-918E-B8F9D3D02343}"/>
          </ac:spMkLst>
        </pc:spChg>
        <pc:spChg chg="mod">
          <ac:chgData name="ליאור יעקב" userId="b3e2276e-ebf7-48e0-acca-d28f63e943a2" providerId="ADAL" clId="{96EC1B87-6929-478C-BE38-CFC8BC462664}" dt="2024-06-28T07:14:56.573" v="404" actId="1076"/>
          <ac:spMkLst>
            <pc:docMk/>
            <pc:sldMk cId="136281288" sldId="319"/>
            <ac:spMk id="18" creationId="{61E8730E-873B-F574-8E32-FFD5B3ADFABA}"/>
          </ac:spMkLst>
        </pc:spChg>
        <pc:spChg chg="mod">
          <ac:chgData name="ליאור יעקב" userId="b3e2276e-ebf7-48e0-acca-d28f63e943a2" providerId="ADAL" clId="{96EC1B87-6929-478C-BE38-CFC8BC462664}" dt="2024-06-28T07:14:56.573" v="404" actId="1076"/>
          <ac:spMkLst>
            <pc:docMk/>
            <pc:sldMk cId="136281288" sldId="319"/>
            <ac:spMk id="33" creationId="{7B11CBD2-5D51-961D-BCE0-486D4E33A60E}"/>
          </ac:spMkLst>
        </pc:spChg>
      </pc:sldChg>
      <pc:sldChg chg="modSp mod">
        <pc:chgData name="ליאור יעקב" userId="b3e2276e-ebf7-48e0-acca-d28f63e943a2" providerId="ADAL" clId="{96EC1B87-6929-478C-BE38-CFC8BC462664}" dt="2024-07-04T17:10:00.496" v="1323" actId="20577"/>
        <pc:sldMkLst>
          <pc:docMk/>
          <pc:sldMk cId="916940915" sldId="321"/>
        </pc:sldMkLst>
        <pc:spChg chg="mod">
          <ac:chgData name="ליאור יעקב" userId="b3e2276e-ebf7-48e0-acca-d28f63e943a2" providerId="ADAL" clId="{96EC1B87-6929-478C-BE38-CFC8BC462664}" dt="2024-07-04T17:10:00.496" v="1323" actId="20577"/>
          <ac:spMkLst>
            <pc:docMk/>
            <pc:sldMk cId="916940915" sldId="321"/>
            <ac:spMk id="7" creationId="{9976D37B-A3AE-119A-1199-958AE9FD23E8}"/>
          </ac:spMkLst>
        </pc:spChg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4005586882" sldId="326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2605775865" sldId="328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1282676023" sldId="329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3568584870" sldId="329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938328564" sldId="332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2909629479" sldId="333"/>
        </pc:sldMkLst>
      </pc:sldChg>
      <pc:sldChg chg="addSp delSp modSp add del mod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2921077840" sldId="334"/>
        </pc:sldMkLst>
        <pc:graphicFrameChg chg="add del modGraphic">
          <ac:chgData name="ליאור יעקב" userId="b3e2276e-ebf7-48e0-acca-d28f63e943a2" providerId="ADAL" clId="{96EC1B87-6929-478C-BE38-CFC8BC462664}" dt="2024-07-04T17:30:56.524" v="1330" actId="478"/>
          <ac:graphicFrameMkLst>
            <pc:docMk/>
            <pc:sldMk cId="2921077840" sldId="334"/>
            <ac:graphicFrameMk id="8" creationId="{920A771D-F209-CE67-79EE-5A5F47BD107F}"/>
          </ac:graphicFrameMkLst>
        </pc:graphicFrameChg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3105341865" sldId="334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1810541113" sldId="336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4259664621" sldId="337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1778494541" sldId="341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1812537162" sldId="342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1934034142" sldId="342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3539709526" sldId="342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819268174" sldId="343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3361428068" sldId="343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3940629711" sldId="343"/>
        </pc:sldMkLst>
      </pc:sldChg>
      <pc:sldChg chg="del">
        <pc:chgData name="ליאור יעקב" userId="b3e2276e-ebf7-48e0-acca-d28f63e943a2" providerId="ADAL" clId="{96EC1B87-6929-478C-BE38-CFC8BC462664}" dt="2024-07-04T17:30:02.249" v="1327" actId="47"/>
        <pc:sldMkLst>
          <pc:docMk/>
          <pc:sldMk cId="1266144802" sldId="344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2157814452" sldId="344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2805511894" sldId="344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899315826" sldId="350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2439539402" sldId="350"/>
        </pc:sldMkLst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508234142" sldId="352"/>
        </pc:sldMkLst>
      </pc:sldChg>
      <pc:sldChg chg="addSp modSp add del mod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1243547055" sldId="352"/>
        </pc:sldMkLst>
        <pc:spChg chg="add mod">
          <ac:chgData name="ליאור יעקב" userId="b3e2276e-ebf7-48e0-acca-d28f63e943a2" providerId="ADAL" clId="{96EC1B87-6929-478C-BE38-CFC8BC462664}" dt="2024-07-04T17:58:52.497" v="1344" actId="164"/>
          <ac:spMkLst>
            <pc:docMk/>
            <pc:sldMk cId="1243547055" sldId="352"/>
            <ac:spMk id="6" creationId="{C1C4BB4C-C9FE-B2AB-9B96-2164CC630F26}"/>
          </ac:spMkLst>
        </pc:spChg>
        <pc:spChg chg="add mod">
          <ac:chgData name="ליאור יעקב" userId="b3e2276e-ebf7-48e0-acca-d28f63e943a2" providerId="ADAL" clId="{96EC1B87-6929-478C-BE38-CFC8BC462664}" dt="2024-07-04T17:58:52.497" v="1344" actId="164"/>
          <ac:spMkLst>
            <pc:docMk/>
            <pc:sldMk cId="1243547055" sldId="352"/>
            <ac:spMk id="18" creationId="{5F8007DC-4DA1-D8F5-2194-5B37163DFB1C}"/>
          </ac:spMkLst>
        </pc:spChg>
        <pc:spChg chg="add mod">
          <ac:chgData name="ליאור יעקב" userId="b3e2276e-ebf7-48e0-acca-d28f63e943a2" providerId="ADAL" clId="{96EC1B87-6929-478C-BE38-CFC8BC462664}" dt="2024-07-04T17:58:52.497" v="1344" actId="164"/>
          <ac:spMkLst>
            <pc:docMk/>
            <pc:sldMk cId="1243547055" sldId="352"/>
            <ac:spMk id="19" creationId="{F3A925B0-E7ED-5D42-C85B-2585157B9F16}"/>
          </ac:spMkLst>
        </pc:spChg>
        <pc:spChg chg="add mod">
          <ac:chgData name="ליאור יעקב" userId="b3e2276e-ebf7-48e0-acca-d28f63e943a2" providerId="ADAL" clId="{96EC1B87-6929-478C-BE38-CFC8BC462664}" dt="2024-07-04T17:58:52.497" v="1344" actId="164"/>
          <ac:spMkLst>
            <pc:docMk/>
            <pc:sldMk cId="1243547055" sldId="352"/>
            <ac:spMk id="20" creationId="{19D2B97E-BF41-286D-6FB9-FA260AE3D7FA}"/>
          </ac:spMkLst>
        </pc:spChg>
        <pc:grpChg chg="add mod">
          <ac:chgData name="ליאור יעקב" userId="b3e2276e-ebf7-48e0-acca-d28f63e943a2" providerId="ADAL" clId="{96EC1B87-6929-478C-BE38-CFC8BC462664}" dt="2024-07-04T18:03:39.932" v="1353" actId="1076"/>
          <ac:grpSpMkLst>
            <pc:docMk/>
            <pc:sldMk cId="1243547055" sldId="352"/>
            <ac:grpSpMk id="21" creationId="{09682B4F-F90C-86F8-E950-E2E59FF57609}"/>
          </ac:grpSpMkLst>
        </pc:grpChg>
        <pc:graphicFrameChg chg="add mod">
          <ac:chgData name="ליאור יעקב" userId="b3e2276e-ebf7-48e0-acca-d28f63e943a2" providerId="ADAL" clId="{96EC1B87-6929-478C-BE38-CFC8BC462664}" dt="2024-07-04T18:07:19.448" v="1367" actId="1076"/>
          <ac:graphicFrameMkLst>
            <pc:docMk/>
            <pc:sldMk cId="1243547055" sldId="352"/>
            <ac:graphicFrameMk id="23" creationId="{68DCBE95-202A-4C56-5746-2B04DB29F6AC}"/>
          </ac:graphicFrameMkLst>
        </pc:graphicFrameChg>
        <pc:graphicFrameChg chg="add mod">
          <ac:chgData name="ליאור יעקב" userId="b3e2276e-ebf7-48e0-acca-d28f63e943a2" providerId="ADAL" clId="{96EC1B87-6929-478C-BE38-CFC8BC462664}" dt="2024-07-04T18:07:33.373" v="1370" actId="1076"/>
          <ac:graphicFrameMkLst>
            <pc:docMk/>
            <pc:sldMk cId="1243547055" sldId="352"/>
            <ac:graphicFrameMk id="24" creationId="{DBAE854D-6CCF-F4B1-BD5D-663B0B88073B}"/>
          </ac:graphicFrameMkLst>
        </pc:graphicFrameChg>
        <pc:graphicFrameChg chg="mod">
          <ac:chgData name="ליאור יעקב" userId="b3e2276e-ebf7-48e0-acca-d28f63e943a2" providerId="ADAL" clId="{96EC1B87-6929-478C-BE38-CFC8BC462664}" dt="2024-07-04T18:07:07.799" v="1362"/>
          <ac:graphicFrameMkLst>
            <pc:docMk/>
            <pc:sldMk cId="1243547055" sldId="352"/>
            <ac:graphicFrameMk id="68" creationId="{8D104F83-6244-B6EA-FDE8-C8041FBB242B}"/>
          </ac:graphicFrameMkLst>
        </pc:graphicFrameChg>
        <pc:picChg chg="add mod">
          <ac:chgData name="ליאור יעקב" userId="b3e2276e-ebf7-48e0-acca-d28f63e943a2" providerId="ADAL" clId="{96EC1B87-6929-478C-BE38-CFC8BC462664}" dt="2024-07-04T18:04:13.493" v="1359" actId="1076"/>
          <ac:picMkLst>
            <pc:docMk/>
            <pc:sldMk cId="1243547055" sldId="352"/>
            <ac:picMk id="22" creationId="{4B3DEAD1-935D-2E07-7D38-51C86228CF56}"/>
          </ac:picMkLst>
        </pc:picChg>
        <pc:picChg chg="add mod">
          <ac:chgData name="ליאור יעקב" userId="b3e2276e-ebf7-48e0-acca-d28f63e943a2" providerId="ADAL" clId="{96EC1B87-6929-478C-BE38-CFC8BC462664}" dt="2024-07-04T18:09:32.899" v="1384" actId="1076"/>
          <ac:picMkLst>
            <pc:docMk/>
            <pc:sldMk cId="1243547055" sldId="352"/>
            <ac:picMk id="1026" creationId="{210E62B9-0C1F-8E3A-2544-75C8D45CD800}"/>
          </ac:picMkLst>
        </pc:picChg>
      </pc:sldChg>
      <pc:sldChg chg="add">
        <pc:chgData name="ליאור יעקב" userId="b3e2276e-ebf7-48e0-acca-d28f63e943a2" providerId="ADAL" clId="{96EC1B87-6929-478C-BE38-CFC8BC462664}" dt="2024-07-05T14:11:45.099" v="1389"/>
        <pc:sldMkLst>
          <pc:docMk/>
          <pc:sldMk cId="1485305679" sldId="353"/>
        </pc:sldMkLst>
      </pc:sldChg>
      <pc:sldChg chg="add del">
        <pc:chgData name="ליאור יעקב" userId="b3e2276e-ebf7-48e0-acca-d28f63e943a2" providerId="ADAL" clId="{96EC1B87-6929-478C-BE38-CFC8BC462664}" dt="2024-07-05T14:11:36.506" v="1387" actId="2696"/>
        <pc:sldMkLst>
          <pc:docMk/>
          <pc:sldMk cId="3361428068" sldId="353"/>
        </pc:sldMkLst>
      </pc:sldChg>
      <pc:sldChg chg="del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1266144802" sldId="354"/>
        </pc:sldMkLst>
      </pc:sldChg>
      <pc:sldChg chg="delSp modSp add del mod">
        <pc:chgData name="ליאור יעקב" userId="b3e2276e-ebf7-48e0-acca-d28f63e943a2" providerId="ADAL" clId="{96EC1B87-6929-478C-BE38-CFC8BC462664}" dt="2024-07-04T18:09:28.353" v="1383" actId="47"/>
        <pc:sldMkLst>
          <pc:docMk/>
          <pc:sldMk cId="2010876912" sldId="355"/>
        </pc:sldMkLst>
        <pc:spChg chg="del">
          <ac:chgData name="ליאור יעקב" userId="b3e2276e-ebf7-48e0-acca-d28f63e943a2" providerId="ADAL" clId="{96EC1B87-6929-478C-BE38-CFC8BC462664}" dt="2024-07-04T18:07:54.232" v="1376" actId="478"/>
          <ac:spMkLst>
            <pc:docMk/>
            <pc:sldMk cId="2010876912" sldId="355"/>
            <ac:spMk id="70" creationId="{03843024-1C8E-BBA1-9471-02E741A4D6F5}"/>
          </ac:spMkLst>
        </pc:spChg>
        <pc:spChg chg="del">
          <ac:chgData name="ליאור יעקב" userId="b3e2276e-ebf7-48e0-acca-d28f63e943a2" providerId="ADAL" clId="{96EC1B87-6929-478C-BE38-CFC8BC462664}" dt="2024-07-04T18:07:51.526" v="1375" actId="478"/>
          <ac:spMkLst>
            <pc:docMk/>
            <pc:sldMk cId="2010876912" sldId="355"/>
            <ac:spMk id="71" creationId="{964AA8A3-0B02-E6F1-9B19-068415BA4B13}"/>
          </ac:spMkLst>
        </pc:spChg>
        <pc:spChg chg="del">
          <ac:chgData name="ליאור יעקב" userId="b3e2276e-ebf7-48e0-acca-d28f63e943a2" providerId="ADAL" clId="{96EC1B87-6929-478C-BE38-CFC8BC462664}" dt="2024-07-04T18:07:48.123" v="1372" actId="478"/>
          <ac:spMkLst>
            <pc:docMk/>
            <pc:sldMk cId="2010876912" sldId="355"/>
            <ac:spMk id="72" creationId="{D4DCFAC7-4B23-6437-85D0-7B8AB28D2B66}"/>
          </ac:spMkLst>
        </pc:spChg>
        <pc:spChg chg="del">
          <ac:chgData name="ליאור יעקב" userId="b3e2276e-ebf7-48e0-acca-d28f63e943a2" providerId="ADAL" clId="{96EC1B87-6929-478C-BE38-CFC8BC462664}" dt="2024-07-04T18:07:49.332" v="1373" actId="478"/>
          <ac:spMkLst>
            <pc:docMk/>
            <pc:sldMk cId="2010876912" sldId="355"/>
            <ac:spMk id="73" creationId="{149F34C1-2D6B-0602-C383-16B10A2C5A3B}"/>
          </ac:spMkLst>
        </pc:spChg>
        <pc:graphicFrameChg chg="modGraphic">
          <ac:chgData name="ליאור יעקב" userId="b3e2276e-ebf7-48e0-acca-d28f63e943a2" providerId="ADAL" clId="{96EC1B87-6929-478C-BE38-CFC8BC462664}" dt="2024-07-04T18:08:40.912" v="1382" actId="207"/>
          <ac:graphicFrameMkLst>
            <pc:docMk/>
            <pc:sldMk cId="2010876912" sldId="355"/>
            <ac:graphicFrameMk id="68" creationId="{8D104F83-6244-B6EA-FDE8-C8041FBB242B}"/>
          </ac:graphicFrameMkLst>
        </pc:graphicFrameChg>
        <pc:picChg chg="del">
          <ac:chgData name="ליאור יעקב" userId="b3e2276e-ebf7-48e0-acca-d28f63e943a2" providerId="ADAL" clId="{96EC1B87-6929-478C-BE38-CFC8BC462664}" dt="2024-07-04T18:07:50.125" v="1374" actId="478"/>
          <ac:picMkLst>
            <pc:docMk/>
            <pc:sldMk cId="2010876912" sldId="355"/>
            <ac:picMk id="1026" creationId="{210E62B9-0C1F-8E3A-2544-75C8D45CD800}"/>
          </ac:picMkLst>
        </pc:picChg>
      </pc:sldChg>
      <pc:sldChg chg="del modNotesTx">
        <pc:chgData name="ליאור יעקב" userId="b3e2276e-ebf7-48e0-acca-d28f63e943a2" providerId="ADAL" clId="{96EC1B87-6929-478C-BE38-CFC8BC462664}" dt="2024-07-07T05:59:52.105" v="1409" actId="47"/>
        <pc:sldMkLst>
          <pc:docMk/>
          <pc:sldMk cId="2066410457" sldId="359"/>
        </pc:sldMkLst>
      </pc:sldChg>
      <pc:sldChg chg="modSp del mod modNotesTx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2746688646" sldId="361"/>
        </pc:sldMkLst>
        <pc:spChg chg="mod">
          <ac:chgData name="ליאור יעקב" userId="b3e2276e-ebf7-48e0-acca-d28f63e943a2" providerId="ADAL" clId="{96EC1B87-6929-478C-BE38-CFC8BC462664}" dt="2024-07-07T05:52:50.259" v="1402" actId="208"/>
          <ac:spMkLst>
            <pc:docMk/>
            <pc:sldMk cId="2746688646" sldId="361"/>
            <ac:spMk id="16" creationId="{CCC36A0C-0604-5037-CB99-3C2F45345044}"/>
          </ac:spMkLst>
        </pc:spChg>
        <pc:spChg chg="mod">
          <ac:chgData name="ליאור יעקב" userId="b3e2276e-ebf7-48e0-acca-d28f63e943a2" providerId="ADAL" clId="{96EC1B87-6929-478C-BE38-CFC8BC462664}" dt="2024-07-07T05:52:48.430" v="1401" actId="208"/>
          <ac:spMkLst>
            <pc:docMk/>
            <pc:sldMk cId="2746688646" sldId="361"/>
            <ac:spMk id="33" creationId="{079760B0-B115-C8AB-2996-155D5E2307AF}"/>
          </ac:spMkLst>
        </pc:spChg>
      </pc:sldChg>
      <pc:sldChg chg="addSp modSp del mod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2921077840" sldId="361"/>
        </pc:sldMkLst>
        <pc:graphicFrameChg chg="add mod modGraphic">
          <ac:chgData name="ליאור יעקב" userId="b3e2276e-ebf7-48e0-acca-d28f63e943a2" providerId="ADAL" clId="{96EC1B87-6929-478C-BE38-CFC8BC462664}" dt="2024-07-05T14:12:32.128" v="1395"/>
          <ac:graphicFrameMkLst>
            <pc:docMk/>
            <pc:sldMk cId="2921077840" sldId="361"/>
            <ac:graphicFrameMk id="8" creationId="{3FB2EE94-4908-2FB0-4BC6-1A31FA4AC779}"/>
          </ac:graphicFrameMkLst>
        </pc:graphicFrameChg>
        <pc:graphicFrameChg chg="mod">
          <ac:chgData name="ליאור יעקב" userId="b3e2276e-ebf7-48e0-acca-d28f63e943a2" providerId="ADAL" clId="{96EC1B87-6929-478C-BE38-CFC8BC462664}" dt="2024-07-05T14:12:36.896" v="1396" actId="408"/>
          <ac:graphicFrameMkLst>
            <pc:docMk/>
            <pc:sldMk cId="2921077840" sldId="361"/>
            <ac:graphicFrameMk id="9" creationId="{B766CDBE-FBED-D17C-A5AD-57CBF4B38DFD}"/>
          </ac:graphicFrameMkLst>
        </pc:graphicFrameChg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2303042329" sldId="362"/>
        </pc:sldMkLst>
      </pc:sldChg>
      <pc:sldChg chg="del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3539709526" sldId="362"/>
        </pc:sldMkLst>
      </pc:sldChg>
      <pc:sldChg chg="del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2805511894" sldId="363"/>
        </pc:sldMkLst>
      </pc:sldChg>
      <pc:sldChg chg="modSp del mod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899315826" sldId="364"/>
        </pc:sldMkLst>
        <pc:spChg chg="mod">
          <ac:chgData name="ליאור יעקב" userId="b3e2276e-ebf7-48e0-acca-d28f63e943a2" providerId="ADAL" clId="{96EC1B87-6929-478C-BE38-CFC8BC462664}" dt="2024-07-05T14:12:15.009" v="1392" actId="20577"/>
          <ac:spMkLst>
            <pc:docMk/>
            <pc:sldMk cId="899315826" sldId="364"/>
            <ac:spMk id="9" creationId="{0FC159A9-AB29-021F-F179-D9682042D19A}"/>
          </ac:spMkLst>
        </pc:spChg>
        <pc:picChg chg="mod">
          <ac:chgData name="ליאור יעקב" userId="b3e2276e-ebf7-48e0-acca-d28f63e943a2" providerId="ADAL" clId="{96EC1B87-6929-478C-BE38-CFC8BC462664}" dt="2024-07-05T14:12:57.904" v="1397"/>
          <ac:picMkLst>
            <pc:docMk/>
            <pc:sldMk cId="899315826" sldId="364"/>
            <ac:picMk id="5" creationId="{2B8D422C-90EC-0580-E5DC-621251ECFAEA}"/>
          </ac:picMkLst>
        </pc:picChg>
      </pc:sldChg>
      <pc:sldChg chg="modSp del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1004124063" sldId="365"/>
        </pc:sldMkLst>
        <pc:picChg chg="mod">
          <ac:chgData name="ליאור יעקב" userId="b3e2276e-ebf7-48e0-acca-d28f63e943a2" providerId="ADAL" clId="{96EC1B87-6929-478C-BE38-CFC8BC462664}" dt="2024-07-05T14:13:07.827" v="1398"/>
          <ac:picMkLst>
            <pc:docMk/>
            <pc:sldMk cId="1004124063" sldId="365"/>
            <ac:picMk id="5" creationId="{2B8D422C-90EC-0580-E5DC-621251ECFAEA}"/>
          </ac:picMkLst>
        </pc:picChg>
      </pc:sldChg>
      <pc:sldChg chg="modSp del">
        <pc:chgData name="ליאור יעקב" userId="b3e2276e-ebf7-48e0-acca-d28f63e943a2" providerId="ADAL" clId="{96EC1B87-6929-478C-BE38-CFC8BC462664}" dt="2024-07-07T05:42:09.423" v="1400" actId="47"/>
        <pc:sldMkLst>
          <pc:docMk/>
          <pc:sldMk cId="1594043072" sldId="366"/>
        </pc:sldMkLst>
        <pc:picChg chg="mod">
          <ac:chgData name="ליאור יעקב" userId="b3e2276e-ebf7-48e0-acca-d28f63e943a2" providerId="ADAL" clId="{96EC1B87-6929-478C-BE38-CFC8BC462664}" dt="2024-07-05T14:13:15.105" v="1399"/>
          <ac:picMkLst>
            <pc:docMk/>
            <pc:sldMk cId="1594043072" sldId="366"/>
            <ac:picMk id="5" creationId="{2B8D422C-90EC-0580-E5DC-621251ECFAEA}"/>
          </ac:picMkLst>
        </pc:picChg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2921077840" sldId="369"/>
        </pc:sldMkLst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3539709526" sldId="370"/>
        </pc:sldMkLst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2805511894" sldId="371"/>
        </pc:sldMkLst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3076584060" sldId="372"/>
        </pc:sldMkLst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899315826" sldId="373"/>
        </pc:sldMkLst>
      </pc:sldChg>
      <pc:sldChg chg="del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1004124063" sldId="374"/>
        </pc:sldMkLst>
      </pc:sldChg>
      <pc:sldChg chg="del modNotesTx">
        <pc:chgData name="ליאור יעקב" userId="b3e2276e-ebf7-48e0-acca-d28f63e943a2" providerId="ADAL" clId="{96EC1B87-6929-478C-BE38-CFC8BC462664}" dt="2024-07-07T06:00:59.776" v="1410" actId="47"/>
        <pc:sldMkLst>
          <pc:docMk/>
          <pc:sldMk cId="1594043072" sldId="375"/>
        </pc:sldMkLst>
      </pc:sldChg>
    </pc:docChg>
  </pc:docChgLst>
  <pc:docChgLst>
    <pc:chgData name="315838417@idf.il" userId="S::urn:spo:guest#315838417@idf.il::" providerId="AD" clId="Web-{2207D699-636C-B086-8B0F-BBAB19E631DD}"/>
    <pc:docChg chg="addSld sldOrd modSection">
      <pc:chgData name="315838417@idf.il" userId="S::urn:spo:guest#315838417@idf.il::" providerId="AD" clId="Web-{2207D699-636C-B086-8B0F-BBAB19E631DD}" dt="2024-07-04T17:00:17.179" v="2"/>
      <pc:docMkLst>
        <pc:docMk/>
      </pc:docMkLst>
      <pc:sldChg chg="ord">
        <pc:chgData name="315838417@idf.il" userId="S::urn:spo:guest#315838417@idf.il::" providerId="AD" clId="Web-{2207D699-636C-B086-8B0F-BBAB19E631DD}" dt="2024-07-04T17:00:03.850" v="0"/>
        <pc:sldMkLst>
          <pc:docMk/>
          <pc:sldMk cId="4105590141" sldId="258"/>
        </pc:sldMkLst>
      </pc:sldChg>
      <pc:sldChg chg="new ord">
        <pc:chgData name="315838417@idf.il" userId="S::urn:spo:guest#315838417@idf.il::" providerId="AD" clId="Web-{2207D699-636C-B086-8B0F-BBAB19E631DD}" dt="2024-07-04T17:00:17.179" v="2"/>
        <pc:sldMkLst>
          <pc:docMk/>
          <pc:sldMk cId="434242097" sldId="325"/>
        </pc:sldMkLst>
      </pc:sldChg>
    </pc:docChg>
  </pc:docChgLst>
  <pc:docChgLst>
    <pc:chgData name="daniel.manor@idf.il" userId="S::urn:spo:guest#daniel.manor@idf.il::" providerId="AD" clId="Web-{A662EFFE-DE21-FFD3-CC13-6EB0C9410B55}"/>
    <pc:docChg chg="addSld delSld modSld modSection">
      <pc:chgData name="daniel.manor@idf.il" userId="S::urn:spo:guest#daniel.manor@idf.il::" providerId="AD" clId="Web-{A662EFFE-DE21-FFD3-CC13-6EB0C9410B55}" dt="2024-07-05T12:46:34.024" v="2957"/>
      <pc:docMkLst>
        <pc:docMk/>
      </pc:docMkLst>
      <pc:sldChg chg="modSp modNotes">
        <pc:chgData name="daniel.manor@idf.il" userId="S::urn:spo:guest#daniel.manor@idf.il::" providerId="AD" clId="Web-{A662EFFE-DE21-FFD3-CC13-6EB0C9410B55}" dt="2024-07-05T08:57:10.397" v="23" actId="20577"/>
        <pc:sldMkLst>
          <pc:docMk/>
          <pc:sldMk cId="2160116112" sldId="355"/>
        </pc:sldMkLst>
        <pc:spChg chg="mod">
          <ac:chgData name="daniel.manor@idf.il" userId="S::urn:spo:guest#daniel.manor@idf.il::" providerId="AD" clId="Web-{A662EFFE-DE21-FFD3-CC13-6EB0C9410B55}" dt="2024-07-05T08:57:10.397" v="23" actId="20577"/>
          <ac:spMkLst>
            <pc:docMk/>
            <pc:sldMk cId="2160116112" sldId="355"/>
            <ac:spMk id="9" creationId="{0FC159A9-AB29-021F-F179-D9682042D19A}"/>
          </ac:spMkLst>
        </pc:spChg>
      </pc:sldChg>
      <pc:sldChg chg="addSp delSp modSp modNotes">
        <pc:chgData name="daniel.manor@idf.il" userId="S::urn:spo:guest#daniel.manor@idf.il::" providerId="AD" clId="Web-{A662EFFE-DE21-FFD3-CC13-6EB0C9410B55}" dt="2024-07-05T09:57:41.402" v="487"/>
        <pc:sldMkLst>
          <pc:docMk/>
          <pc:sldMk cId="441466721" sldId="356"/>
        </pc:sldMkLst>
        <pc:spChg chg="mod">
          <ac:chgData name="daniel.manor@idf.il" userId="S::urn:spo:guest#daniel.manor@idf.il::" providerId="AD" clId="Web-{A662EFFE-DE21-FFD3-CC13-6EB0C9410B55}" dt="2024-07-05T09:11:20.884" v="76"/>
          <ac:spMkLst>
            <pc:docMk/>
            <pc:sldMk cId="441466721" sldId="356"/>
            <ac:spMk id="2" creationId="{EA6F9AD6-1F5E-4378-6ECA-99630DB4B807}"/>
          </ac:spMkLst>
        </pc:spChg>
        <pc:spChg chg="mod ord">
          <ac:chgData name="daniel.manor@idf.il" userId="S::urn:spo:guest#daniel.manor@idf.il::" providerId="AD" clId="Web-{A662EFFE-DE21-FFD3-CC13-6EB0C9410B55}" dt="2024-07-05T09:11:20.884" v="76"/>
          <ac:spMkLst>
            <pc:docMk/>
            <pc:sldMk cId="441466721" sldId="356"/>
            <ac:spMk id="9" creationId="{0FC159A9-AB29-021F-F179-D9682042D19A}"/>
          </ac:spMkLst>
        </pc:spChg>
        <pc:spChg chg="add del">
          <ac:chgData name="daniel.manor@idf.il" userId="S::urn:spo:guest#daniel.manor@idf.il::" providerId="AD" clId="Web-{A662EFFE-DE21-FFD3-CC13-6EB0C9410B55}" dt="2024-07-05T09:11:20.884" v="76"/>
          <ac:spMkLst>
            <pc:docMk/>
            <pc:sldMk cId="441466721" sldId="356"/>
            <ac:spMk id="24" creationId="{E02239D2-A05D-4A1C-9F06-FBA7FC730E1B}"/>
          </ac:spMkLst>
        </pc:spChg>
        <pc:spChg chg="add del">
          <ac:chgData name="daniel.manor@idf.il" userId="S::urn:spo:guest#daniel.manor@idf.il::" providerId="AD" clId="Web-{A662EFFE-DE21-FFD3-CC13-6EB0C9410B55}" dt="2024-07-05T09:11:20.884" v="75"/>
          <ac:spMkLst>
            <pc:docMk/>
            <pc:sldMk cId="441466721" sldId="356"/>
            <ac:spMk id="26" creationId="{0E3596DD-156A-473E-9BB3-C6A29F7574E9}"/>
          </ac:spMkLst>
        </pc:spChg>
        <pc:spChg chg="add del">
          <ac:chgData name="daniel.manor@idf.il" userId="S::urn:spo:guest#daniel.manor@idf.il::" providerId="AD" clId="Web-{A662EFFE-DE21-FFD3-CC13-6EB0C9410B55}" dt="2024-07-05T09:11:20.884" v="75"/>
          <ac:spMkLst>
            <pc:docMk/>
            <pc:sldMk cId="441466721" sldId="356"/>
            <ac:spMk id="27" creationId="{2C46C4D6-C474-4E92-B52E-944C1118F7B6}"/>
          </ac:spMkLst>
        </pc:spChg>
        <pc:spChg chg="add del">
          <ac:chgData name="daniel.manor@idf.il" userId="S::urn:spo:guest#daniel.manor@idf.il::" providerId="AD" clId="Web-{A662EFFE-DE21-FFD3-CC13-6EB0C9410B55}" dt="2024-07-05T09:10:37.506" v="69"/>
          <ac:spMkLst>
            <pc:docMk/>
            <pc:sldMk cId="441466721" sldId="356"/>
            <ac:spMk id="29" creationId="{3346177D-ADC4-4968-B747-5CFCD390B5B9}"/>
          </ac:spMkLst>
        </pc:spChg>
        <pc:spChg chg="add">
          <ac:chgData name="daniel.manor@idf.il" userId="S::urn:spo:guest#daniel.manor@idf.il::" providerId="AD" clId="Web-{A662EFFE-DE21-FFD3-CC13-6EB0C9410B55}" dt="2024-07-05T09:11:20.884" v="76"/>
          <ac:spMkLst>
            <pc:docMk/>
            <pc:sldMk cId="441466721" sldId="356"/>
            <ac:spMk id="30" creationId="{22587ECF-85E9-4393-9D87-8EB6F3F6C208}"/>
          </ac:spMkLst>
        </pc:spChg>
        <pc:spChg chg="add del">
          <ac:chgData name="daniel.manor@idf.il" userId="S::urn:spo:guest#daniel.manor@idf.il::" providerId="AD" clId="Web-{A662EFFE-DE21-FFD3-CC13-6EB0C9410B55}" dt="2024-07-05T09:10:37.506" v="69"/>
          <ac:spMkLst>
            <pc:docMk/>
            <pc:sldMk cId="441466721" sldId="356"/>
            <ac:spMk id="31" creationId="{0844A943-BF79-4FEA-ABB1-3BD54D236606}"/>
          </ac:spMkLst>
        </pc:spChg>
        <pc:spChg chg="add del">
          <ac:chgData name="daniel.manor@idf.il" userId="S::urn:spo:guest#daniel.manor@idf.il::" providerId="AD" clId="Web-{A662EFFE-DE21-FFD3-CC13-6EB0C9410B55}" dt="2024-07-05T09:10:37.506" v="69"/>
          <ac:spMkLst>
            <pc:docMk/>
            <pc:sldMk cId="441466721" sldId="356"/>
            <ac:spMk id="33" creationId="{6437CC72-F4A8-4DC3-AFAB-D22C482C8100}"/>
          </ac:spMkLst>
        </pc:spChg>
        <pc:spChg chg="add del">
          <ac:chgData name="daniel.manor@idf.il" userId="S::urn:spo:guest#daniel.manor@idf.il::" providerId="AD" clId="Web-{A662EFFE-DE21-FFD3-CC13-6EB0C9410B55}" dt="2024-07-05T09:10:53.304" v="73"/>
          <ac:spMkLst>
            <pc:docMk/>
            <pc:sldMk cId="441466721" sldId="356"/>
            <ac:spMk id="35" creationId="{D1D34770-47A8-402C-AF23-2B653F2D88C1}"/>
          </ac:spMkLst>
        </pc:spChg>
        <pc:grpChg chg="del mod">
          <ac:chgData name="daniel.manor@idf.il" userId="S::urn:spo:guest#daniel.manor@idf.il::" providerId="AD" clId="Web-{A662EFFE-DE21-FFD3-CC13-6EB0C9410B55}" dt="2024-07-05T09:10:13.269" v="67"/>
          <ac:grpSpMkLst>
            <pc:docMk/>
            <pc:sldMk cId="441466721" sldId="356"/>
            <ac:grpSpMk id="7" creationId="{60FAE41F-9313-A76E-13C7-9E7F559BB917}"/>
          </ac:grpSpMkLst>
        </pc:grpChg>
        <pc:picChg chg="add mod">
          <ac:chgData name="daniel.manor@idf.il" userId="S::urn:spo:guest#daniel.manor@idf.il::" providerId="AD" clId="Web-{A662EFFE-DE21-FFD3-CC13-6EB0C9410B55}" dt="2024-07-05T09:11:20.884" v="76"/>
          <ac:picMkLst>
            <pc:docMk/>
            <pc:sldMk cId="441466721" sldId="356"/>
            <ac:picMk id="3" creationId="{F8A280E8-D4AC-1FE7-FE3D-1ED548F7484A}"/>
          </ac:picMkLst>
        </pc:picChg>
      </pc:sldChg>
      <pc:sldChg chg="addSp delSp modSp add replId modNotes">
        <pc:chgData name="daniel.manor@idf.il" userId="S::urn:spo:guest#daniel.manor@idf.il::" providerId="AD" clId="Web-{A662EFFE-DE21-FFD3-CC13-6EB0C9410B55}" dt="2024-07-05T12:17:48.044" v="2542"/>
        <pc:sldMkLst>
          <pc:docMk/>
          <pc:sldMk cId="4174924437" sldId="357"/>
        </pc:sldMkLst>
        <pc:spChg chg="mod">
          <ac:chgData name="daniel.manor@idf.il" userId="S::urn:spo:guest#daniel.manor@idf.il::" providerId="AD" clId="Web-{A662EFFE-DE21-FFD3-CC13-6EB0C9410B55}" dt="2024-07-05T11:12:20.152" v="1751" actId="14100"/>
          <ac:spMkLst>
            <pc:docMk/>
            <pc:sldMk cId="4174924437" sldId="357"/>
            <ac:spMk id="2" creationId="{EA6F9AD6-1F5E-4378-6ECA-99630DB4B807}"/>
          </ac:spMkLst>
        </pc:spChg>
        <pc:spChg chg="mod">
          <ac:chgData name="daniel.manor@idf.il" userId="S::urn:spo:guest#daniel.manor@idf.il::" providerId="AD" clId="Web-{A662EFFE-DE21-FFD3-CC13-6EB0C9410B55}" dt="2024-07-05T12:16:36.543" v="2407" actId="20577"/>
          <ac:spMkLst>
            <pc:docMk/>
            <pc:sldMk cId="4174924437" sldId="357"/>
            <ac:spMk id="9" creationId="{0FC159A9-AB29-021F-F179-D9682042D19A}"/>
          </ac:spMkLst>
        </pc:spChg>
        <pc:spChg chg="add del">
          <ac:chgData name="daniel.manor@idf.il" userId="S::urn:spo:guest#daniel.manor@idf.il::" providerId="AD" clId="Web-{A662EFFE-DE21-FFD3-CC13-6EB0C9410B55}" dt="2024-07-05T11:09:33.304" v="1708"/>
          <ac:spMkLst>
            <pc:docMk/>
            <pc:sldMk cId="4174924437" sldId="357"/>
            <ac:spMk id="30" creationId="{22587ECF-85E9-4393-9D87-8EB6F3F6C208}"/>
          </ac:spMkLst>
        </pc:spChg>
        <pc:spChg chg="add del">
          <ac:chgData name="daniel.manor@idf.il" userId="S::urn:spo:guest#daniel.manor@idf.il::" providerId="AD" clId="Web-{A662EFFE-DE21-FFD3-CC13-6EB0C9410B55}" dt="2024-07-05T11:09:33.304" v="1708"/>
          <ac:spMkLst>
            <pc:docMk/>
            <pc:sldMk cId="4174924437" sldId="357"/>
            <ac:spMk id="35" creationId="{D75A5B51-0925-4835-8511-A0DD17EAA97C}"/>
          </ac:spMkLst>
        </pc:spChg>
        <pc:spChg chg="add del">
          <ac:chgData name="daniel.manor@idf.il" userId="S::urn:spo:guest#daniel.manor@idf.il::" providerId="AD" clId="Web-{A662EFFE-DE21-FFD3-CC13-6EB0C9410B55}" dt="2024-07-05T11:09:33.304" v="1708"/>
          <ac:spMkLst>
            <pc:docMk/>
            <pc:sldMk cId="4174924437" sldId="357"/>
            <ac:spMk id="37" creationId="{5CDFD20D-8E4F-4E3A-AF87-93F23E0DBFB3}"/>
          </ac:spMkLst>
        </pc:spChg>
        <pc:spChg chg="add del">
          <ac:chgData name="daniel.manor@idf.il" userId="S::urn:spo:guest#daniel.manor@idf.il::" providerId="AD" clId="Web-{A662EFFE-DE21-FFD3-CC13-6EB0C9410B55}" dt="2024-07-05T11:09:29.960" v="1705"/>
          <ac:spMkLst>
            <pc:docMk/>
            <pc:sldMk cId="4174924437" sldId="357"/>
            <ac:spMk id="44" creationId="{2AB11B05-5E59-5B88-D8DB-0E975DEAE49E}"/>
          </ac:spMkLst>
        </pc:spChg>
        <pc:picChg chg="del">
          <ac:chgData name="daniel.manor@idf.il" userId="S::urn:spo:guest#daniel.manor@idf.il::" providerId="AD" clId="Web-{A662EFFE-DE21-FFD3-CC13-6EB0C9410B55}" dt="2024-07-05T10:40:12.683" v="1113"/>
          <ac:picMkLst>
            <pc:docMk/>
            <pc:sldMk cId="4174924437" sldId="357"/>
            <ac:picMk id="3" creationId="{F8A280E8-D4AC-1FE7-FE3D-1ED548F7484A}"/>
          </ac:picMkLst>
        </pc:picChg>
        <pc:picChg chg="add del mod modCrop">
          <ac:chgData name="daniel.manor@idf.il" userId="S::urn:spo:guest#daniel.manor@idf.il::" providerId="AD" clId="Web-{A662EFFE-DE21-FFD3-CC13-6EB0C9410B55}" dt="2024-07-05T11:11:08.041" v="1739"/>
          <ac:picMkLst>
            <pc:docMk/>
            <pc:sldMk cId="4174924437" sldId="357"/>
            <ac:picMk id="4" creationId="{AF39C7A0-2620-7DA9-78EA-90B466E2CEBA}"/>
          </ac:picMkLst>
        </pc:picChg>
        <pc:picChg chg="add del mod ord">
          <ac:chgData name="daniel.manor@idf.il" userId="S::urn:spo:guest#daniel.manor@idf.il::" providerId="AD" clId="Web-{A662EFFE-DE21-FFD3-CC13-6EB0C9410B55}" dt="2024-07-05T11:11:08.041" v="1738"/>
          <ac:picMkLst>
            <pc:docMk/>
            <pc:sldMk cId="4174924437" sldId="357"/>
            <ac:picMk id="5" creationId="{1BA11964-DC59-5FCB-3860-FB9B9577C8B8}"/>
          </ac:picMkLst>
        </pc:picChg>
        <pc:picChg chg="add del mod ord modCrop">
          <ac:chgData name="daniel.manor@idf.il" userId="S::urn:spo:guest#daniel.manor@idf.il::" providerId="AD" clId="Web-{A662EFFE-DE21-FFD3-CC13-6EB0C9410B55}" dt="2024-07-05T11:11:08.041" v="1737"/>
          <ac:picMkLst>
            <pc:docMk/>
            <pc:sldMk cId="4174924437" sldId="357"/>
            <ac:picMk id="6" creationId="{BEFE773F-3A65-6127-1A3A-809AEACF3B5B}"/>
          </ac:picMkLst>
        </pc:picChg>
        <pc:picChg chg="add mod">
          <ac:chgData name="daniel.manor@idf.il" userId="S::urn:spo:guest#daniel.manor@idf.il::" providerId="AD" clId="Web-{A662EFFE-DE21-FFD3-CC13-6EB0C9410B55}" dt="2024-07-05T11:11:17.791" v="1743" actId="1076"/>
          <ac:picMkLst>
            <pc:docMk/>
            <pc:sldMk cId="4174924437" sldId="357"/>
            <ac:picMk id="7" creationId="{83E44168-2EFA-13C7-9F4C-470698F501B5}"/>
          </ac:picMkLst>
        </pc:picChg>
        <pc:cxnChg chg="add del">
          <ac:chgData name="daniel.manor@idf.il" userId="S::urn:spo:guest#daniel.manor@idf.il::" providerId="AD" clId="Web-{A662EFFE-DE21-FFD3-CC13-6EB0C9410B55}" dt="2024-07-05T11:09:29.960" v="1705"/>
          <ac:cxnSpMkLst>
            <pc:docMk/>
            <pc:sldMk cId="4174924437" sldId="357"/>
            <ac:cxnSpMk id="42" creationId="{1503BFE4-729B-D9D0-C17B-501E6AF1127A}"/>
          </ac:cxnSpMkLst>
        </pc:cxnChg>
      </pc:sldChg>
      <pc:sldChg chg="modSp add replId modNotes">
        <pc:chgData name="daniel.manor@idf.il" userId="S::urn:spo:guest#daniel.manor@idf.il::" providerId="AD" clId="Web-{A662EFFE-DE21-FFD3-CC13-6EB0C9410B55}" dt="2024-07-05T11:01:03.792" v="1651" actId="20577"/>
        <pc:sldMkLst>
          <pc:docMk/>
          <pc:sldMk cId="364183840" sldId="358"/>
        </pc:sldMkLst>
        <pc:spChg chg="mod">
          <ac:chgData name="daniel.manor@idf.il" userId="S::urn:spo:guest#daniel.manor@idf.il::" providerId="AD" clId="Web-{A662EFFE-DE21-FFD3-CC13-6EB0C9410B55}" dt="2024-07-05T09:57:59.543" v="492" actId="20577"/>
          <ac:spMkLst>
            <pc:docMk/>
            <pc:sldMk cId="364183840" sldId="358"/>
            <ac:spMk id="2" creationId="{EA6F9AD6-1F5E-4378-6ECA-99630DB4B807}"/>
          </ac:spMkLst>
        </pc:spChg>
        <pc:spChg chg="mod">
          <ac:chgData name="daniel.manor@idf.il" userId="S::urn:spo:guest#daniel.manor@idf.il::" providerId="AD" clId="Web-{A662EFFE-DE21-FFD3-CC13-6EB0C9410B55}" dt="2024-07-05T11:01:03.792" v="1651" actId="20577"/>
          <ac:spMkLst>
            <pc:docMk/>
            <pc:sldMk cId="364183840" sldId="358"/>
            <ac:spMk id="9" creationId="{0FC159A9-AB29-021F-F179-D9682042D19A}"/>
          </ac:spMkLst>
        </pc:spChg>
      </pc:sldChg>
      <pc:sldChg chg="delSp modSp add del replId">
        <pc:chgData name="daniel.manor@idf.il" userId="S::urn:spo:guest#daniel.manor@idf.il::" providerId="AD" clId="Web-{A662EFFE-DE21-FFD3-CC13-6EB0C9410B55}" dt="2024-07-05T12:46:34.024" v="2957"/>
        <pc:sldMkLst>
          <pc:docMk/>
          <pc:sldMk cId="2708217534" sldId="359"/>
        </pc:sldMkLst>
        <pc:spChg chg="mod">
          <ac:chgData name="daniel.manor@idf.il" userId="S::urn:spo:guest#daniel.manor@idf.il::" providerId="AD" clId="Web-{A662EFFE-DE21-FFD3-CC13-6EB0C9410B55}" dt="2024-07-05T12:18:02.701" v="2547" actId="20577"/>
          <ac:spMkLst>
            <pc:docMk/>
            <pc:sldMk cId="2708217534" sldId="359"/>
            <ac:spMk id="9" creationId="{0FC159A9-AB29-021F-F179-D9682042D19A}"/>
          </ac:spMkLst>
        </pc:spChg>
        <pc:picChg chg="del">
          <ac:chgData name="daniel.manor@idf.il" userId="S::urn:spo:guest#daniel.manor@idf.il::" providerId="AD" clId="Web-{A662EFFE-DE21-FFD3-CC13-6EB0C9410B55}" dt="2024-07-05T12:17:57.998" v="2546"/>
          <ac:picMkLst>
            <pc:docMk/>
            <pc:sldMk cId="2708217534" sldId="359"/>
            <ac:picMk id="7" creationId="{83E44168-2EFA-13C7-9F4C-470698F501B5}"/>
          </ac:picMkLst>
        </pc:picChg>
      </pc:sldChg>
      <pc:sldChg chg="addSp modSp add replId modNotes">
        <pc:chgData name="daniel.manor@idf.il" userId="S::urn:spo:guest#daniel.manor@idf.il::" providerId="AD" clId="Web-{A662EFFE-DE21-FFD3-CC13-6EB0C9410B55}" dt="2024-07-05T12:45:30.694" v="2956" actId="20577"/>
        <pc:sldMkLst>
          <pc:docMk/>
          <pc:sldMk cId="467759084" sldId="360"/>
        </pc:sldMkLst>
        <pc:spChg chg="mod">
          <ac:chgData name="daniel.manor@idf.il" userId="S::urn:spo:guest#daniel.manor@idf.il::" providerId="AD" clId="Web-{A662EFFE-DE21-FFD3-CC13-6EB0C9410B55}" dt="2024-07-05T12:18:31.483" v="2559"/>
          <ac:spMkLst>
            <pc:docMk/>
            <pc:sldMk cId="467759084" sldId="360"/>
            <ac:spMk id="2" creationId="{EA6F9AD6-1F5E-4378-6ECA-99630DB4B807}"/>
          </ac:spMkLst>
        </pc:spChg>
        <pc:spChg chg="mod">
          <ac:chgData name="daniel.manor@idf.il" userId="S::urn:spo:guest#daniel.manor@idf.il::" providerId="AD" clId="Web-{A662EFFE-DE21-FFD3-CC13-6EB0C9410B55}" dt="2024-07-05T12:45:30.694" v="2956" actId="20577"/>
          <ac:spMkLst>
            <pc:docMk/>
            <pc:sldMk cId="467759084" sldId="360"/>
            <ac:spMk id="9" creationId="{0FC159A9-AB29-021F-F179-D9682042D19A}"/>
          </ac:spMkLst>
        </pc:spChg>
        <pc:picChg chg="add mod">
          <ac:chgData name="daniel.manor@idf.il" userId="S::urn:spo:guest#daniel.manor@idf.il::" providerId="AD" clId="Web-{A662EFFE-DE21-FFD3-CC13-6EB0C9410B55}" dt="2024-07-05T12:44:20.708" v="2955" actId="1076"/>
          <ac:picMkLst>
            <pc:docMk/>
            <pc:sldMk cId="467759084" sldId="360"/>
            <ac:picMk id="3" creationId="{C7AF4C7E-13DB-0C29-9B17-D5B42C57524C}"/>
          </ac:picMkLst>
        </pc:picChg>
      </pc:sldChg>
    </pc:docChg>
  </pc:docChgLst>
  <pc:docChgLst>
    <pc:chgData name="ליאור יעקב" userId="b3e2276e-ebf7-48e0-acca-d28f63e943a2" providerId="ADAL" clId="{B8B80E53-2BA3-43B6-AC49-08F88D6BFE57}"/>
    <pc:docChg chg="undo custSel modSld">
      <pc:chgData name="ליאור יעקב" userId="b3e2276e-ebf7-48e0-acca-d28f63e943a2" providerId="ADAL" clId="{B8B80E53-2BA3-43B6-AC49-08F88D6BFE57}" dt="2024-07-10T10:17:04.728" v="58"/>
      <pc:docMkLst>
        <pc:docMk/>
      </pc:docMkLst>
      <pc:sldChg chg="modAnim">
        <pc:chgData name="ליאור יעקב" userId="b3e2276e-ebf7-48e0-acca-d28f63e943a2" providerId="ADAL" clId="{B8B80E53-2BA3-43B6-AC49-08F88D6BFE57}" dt="2024-07-10T10:16:06.327" v="55"/>
        <pc:sldMkLst>
          <pc:docMk/>
          <pc:sldMk cId="364183840" sldId="358"/>
        </pc:sldMkLst>
      </pc:sldChg>
      <pc:sldChg chg="modAnim">
        <pc:chgData name="ליאור יעקב" userId="b3e2276e-ebf7-48e0-acca-d28f63e943a2" providerId="ADAL" clId="{B8B80E53-2BA3-43B6-AC49-08F88D6BFE57}" dt="2024-07-10T10:16:27.174" v="57"/>
        <pc:sldMkLst>
          <pc:docMk/>
          <pc:sldMk cId="467759084" sldId="360"/>
        </pc:sldMkLst>
      </pc:sldChg>
      <pc:sldChg chg="addSp modSp mod modAnim">
        <pc:chgData name="ליאור יעקב" userId="b3e2276e-ebf7-48e0-acca-d28f63e943a2" providerId="ADAL" clId="{B8B80E53-2BA3-43B6-AC49-08F88D6BFE57}" dt="2024-07-10T08:03:54.169" v="48"/>
        <pc:sldMkLst>
          <pc:docMk/>
          <pc:sldMk cId="2746688646" sldId="361"/>
        </pc:sldMkLst>
        <pc:picChg chg="add mod">
          <ac:chgData name="ליאור יעקב" userId="b3e2276e-ebf7-48e0-acca-d28f63e943a2" providerId="ADAL" clId="{B8B80E53-2BA3-43B6-AC49-08F88D6BFE57}" dt="2024-07-10T08:03:49.535" v="47" actId="1076"/>
          <ac:picMkLst>
            <pc:docMk/>
            <pc:sldMk cId="2746688646" sldId="361"/>
            <ac:picMk id="8" creationId="{250288D6-DDFB-4099-969D-53B0E77EB276}"/>
          </ac:picMkLst>
        </pc:picChg>
      </pc:sldChg>
      <pc:sldChg chg="modAnim">
        <pc:chgData name="ליאור יעקב" userId="b3e2276e-ebf7-48e0-acca-d28f63e943a2" providerId="ADAL" clId="{B8B80E53-2BA3-43B6-AC49-08F88D6BFE57}" dt="2024-07-10T10:17:04.728" v="58"/>
        <pc:sldMkLst>
          <pc:docMk/>
          <pc:sldMk cId="3688899392" sldId="367"/>
        </pc:sldMkLst>
      </pc:sldChg>
      <pc:sldChg chg="addSp delSp modSp mod">
        <pc:chgData name="ליאור יעקב" userId="b3e2276e-ebf7-48e0-acca-d28f63e943a2" providerId="ADAL" clId="{B8B80E53-2BA3-43B6-AC49-08F88D6BFE57}" dt="2024-07-10T08:03:38.690" v="44" actId="21"/>
        <pc:sldMkLst>
          <pc:docMk/>
          <pc:sldMk cId="3076584060" sldId="372"/>
        </pc:sldMkLst>
        <pc:spChg chg="mod">
          <ac:chgData name="ליאור יעקב" userId="b3e2276e-ebf7-48e0-acca-d28f63e943a2" providerId="ADAL" clId="{B8B80E53-2BA3-43B6-AC49-08F88D6BFE57}" dt="2024-07-10T08:03:36.994" v="42" actId="1036"/>
          <ac:spMkLst>
            <pc:docMk/>
            <pc:sldMk cId="3076584060" sldId="372"/>
            <ac:spMk id="47" creationId="{6F42CC19-6F30-839A-3048-D255570EA985}"/>
          </ac:spMkLst>
        </pc:spChg>
        <pc:spChg chg="mod">
          <ac:chgData name="ליאור יעקב" userId="b3e2276e-ebf7-48e0-acca-d28f63e943a2" providerId="ADAL" clId="{B8B80E53-2BA3-43B6-AC49-08F88D6BFE57}" dt="2024-07-10T08:03:36.994" v="42" actId="1036"/>
          <ac:spMkLst>
            <pc:docMk/>
            <pc:sldMk cId="3076584060" sldId="372"/>
            <ac:spMk id="48" creationId="{2283CEAA-8075-E434-CFCD-21028D2A8FF4}"/>
          </ac:spMkLst>
        </pc:spChg>
        <pc:spChg chg="mod">
          <ac:chgData name="ליאור יעקב" userId="b3e2276e-ebf7-48e0-acca-d28f63e943a2" providerId="ADAL" clId="{B8B80E53-2BA3-43B6-AC49-08F88D6BFE57}" dt="2024-07-10T08:03:36.994" v="42" actId="1036"/>
          <ac:spMkLst>
            <pc:docMk/>
            <pc:sldMk cId="3076584060" sldId="372"/>
            <ac:spMk id="49" creationId="{27ED0E14-9D71-FC3A-4E0B-D8C4FC751963}"/>
          </ac:spMkLst>
        </pc:spChg>
        <pc:graphicFrameChg chg="mod">
          <ac:chgData name="ליאור יעקב" userId="b3e2276e-ebf7-48e0-acca-d28f63e943a2" providerId="ADAL" clId="{B8B80E53-2BA3-43B6-AC49-08F88D6BFE57}" dt="2024-07-10T08:03:36.994" v="42" actId="1036"/>
          <ac:graphicFrameMkLst>
            <pc:docMk/>
            <pc:sldMk cId="3076584060" sldId="372"/>
            <ac:graphicFrameMk id="28" creationId="{A892EF08-5C70-6E56-76C9-D382D64EB55C}"/>
          </ac:graphicFrameMkLst>
        </pc:graphicFrameChg>
        <pc:graphicFrameChg chg="mod">
          <ac:chgData name="ליאור יעקב" userId="b3e2276e-ebf7-48e0-acca-d28f63e943a2" providerId="ADAL" clId="{B8B80E53-2BA3-43B6-AC49-08F88D6BFE57}" dt="2024-07-10T08:03:36.994" v="42" actId="1036"/>
          <ac:graphicFrameMkLst>
            <pc:docMk/>
            <pc:sldMk cId="3076584060" sldId="372"/>
            <ac:graphicFrameMk id="40" creationId="{CDBC5550-3E1A-8532-A294-BEF4F6331631}"/>
          </ac:graphicFrameMkLst>
        </pc:graphicFrameChg>
        <pc:graphicFrameChg chg="mod">
          <ac:chgData name="ליאור יעקב" userId="b3e2276e-ebf7-48e0-acca-d28f63e943a2" providerId="ADAL" clId="{B8B80E53-2BA3-43B6-AC49-08F88D6BFE57}" dt="2024-07-10T08:03:36.994" v="42" actId="1036"/>
          <ac:graphicFrameMkLst>
            <pc:docMk/>
            <pc:sldMk cId="3076584060" sldId="372"/>
            <ac:graphicFrameMk id="44" creationId="{079C45BD-8136-2E8E-C61C-F0F24601B9ED}"/>
          </ac:graphicFrameMkLst>
        </pc:graphicFrameChg>
        <pc:picChg chg="add del mod">
          <ac:chgData name="ליאור יעקב" userId="b3e2276e-ebf7-48e0-acca-d28f63e943a2" providerId="ADAL" clId="{B8B80E53-2BA3-43B6-AC49-08F88D6BFE57}" dt="2024-07-10T08:03:38.690" v="44" actId="21"/>
          <ac:picMkLst>
            <pc:docMk/>
            <pc:sldMk cId="3076584060" sldId="372"/>
            <ac:picMk id="7" creationId="{250288D6-DDFB-4099-969D-53B0E77EB276}"/>
          </ac:picMkLst>
        </pc:picChg>
        <pc:picChg chg="mod">
          <ac:chgData name="ליאור יעקב" userId="b3e2276e-ebf7-48e0-acca-d28f63e943a2" providerId="ADAL" clId="{B8B80E53-2BA3-43B6-AC49-08F88D6BFE57}" dt="2024-07-10T08:03:36.994" v="42" actId="1036"/>
          <ac:picMkLst>
            <pc:docMk/>
            <pc:sldMk cId="3076584060" sldId="372"/>
            <ac:picMk id="8" creationId="{ABE812C5-20FC-4100-DD67-EB2655349626}"/>
          </ac:picMkLst>
        </pc:picChg>
        <pc:picChg chg="mod">
          <ac:chgData name="ליאור יעקב" userId="b3e2276e-ebf7-48e0-acca-d28f63e943a2" providerId="ADAL" clId="{B8B80E53-2BA3-43B6-AC49-08F88D6BFE57}" dt="2024-07-10T08:03:36.994" v="42" actId="1036"/>
          <ac:picMkLst>
            <pc:docMk/>
            <pc:sldMk cId="3076584060" sldId="372"/>
            <ac:picMk id="39" creationId="{CF0A34F7-03E0-3C02-313F-D6B430B19E88}"/>
          </ac:picMkLst>
        </pc:picChg>
        <pc:picChg chg="mod">
          <ac:chgData name="ליאור יעקב" userId="b3e2276e-ebf7-48e0-acca-d28f63e943a2" providerId="ADAL" clId="{B8B80E53-2BA3-43B6-AC49-08F88D6BFE57}" dt="2024-07-10T08:03:36.994" v="42" actId="1036"/>
          <ac:picMkLst>
            <pc:docMk/>
            <pc:sldMk cId="3076584060" sldId="372"/>
            <ac:picMk id="43" creationId="{63CB0DBE-9D1F-54DF-406C-8936238A2FA9}"/>
          </ac:picMkLst>
        </pc:picChg>
      </pc:sldChg>
      <pc:sldChg chg="modAnim">
        <pc:chgData name="ליאור יעקב" userId="b3e2276e-ebf7-48e0-acca-d28f63e943a2" providerId="ADAL" clId="{B8B80E53-2BA3-43B6-AC49-08F88D6BFE57}" dt="2024-07-10T10:14:52.251" v="49"/>
        <pc:sldMkLst>
          <pc:docMk/>
          <pc:sldMk cId="2632385464" sldId="376"/>
        </pc:sldMkLst>
      </pc:sldChg>
      <pc:sldChg chg="modAnim">
        <pc:chgData name="ליאור יעקב" userId="b3e2276e-ebf7-48e0-acca-d28f63e943a2" providerId="ADAL" clId="{B8B80E53-2BA3-43B6-AC49-08F88D6BFE57}" dt="2024-07-10T10:16:01.038" v="54"/>
        <pc:sldMkLst>
          <pc:docMk/>
          <pc:sldMk cId="1416725569" sldId="377"/>
        </pc:sldMkLst>
      </pc:sldChg>
    </pc:docChg>
  </pc:docChgLst>
  <pc:docChgLst>
    <pc:chgData name="daniel.manor@idf.il" userId="S::urn:spo:guest#daniel.manor@idf.il::" providerId="AD" clId="Web-{C2E370A9-D4A0-1F8E-8D4D-062C7A73F645}"/>
    <pc:docChg chg="modSld">
      <pc:chgData name="daniel.manor@idf.il" userId="S::urn:spo:guest#daniel.manor@idf.il::" providerId="AD" clId="Web-{C2E370A9-D4A0-1F8E-8D4D-062C7A73F645}" dt="2024-07-08T11:33:41.761" v="556"/>
      <pc:docMkLst>
        <pc:docMk/>
      </pc:docMkLst>
      <pc:sldChg chg="modNotes">
        <pc:chgData name="daniel.manor@idf.il" userId="S::urn:spo:guest#daniel.manor@idf.il::" providerId="AD" clId="Web-{C2E370A9-D4A0-1F8E-8D4D-062C7A73F645}" dt="2024-07-08T11:33:41.761" v="556"/>
        <pc:sldMkLst>
          <pc:docMk/>
          <pc:sldMk cId="1671324376" sldId="312"/>
        </pc:sldMkLst>
      </pc:sldChg>
    </pc:docChg>
  </pc:docChgLst>
  <pc:docChgLst>
    <pc:chgData name="315838417@idf.il" userId="S::urn:spo:guest#315838417@idf.il::" providerId="AD" clId="Web-{454814D3-0C6B-2D19-B685-E005A83C5854}"/>
    <pc:docChg chg="modSld">
      <pc:chgData name="315838417@idf.il" userId="S::urn:spo:guest#315838417@idf.il::" providerId="AD" clId="Web-{454814D3-0C6B-2D19-B685-E005A83C5854}" dt="2024-07-08T16:11:33.023" v="1075" actId="20577"/>
      <pc:docMkLst>
        <pc:docMk/>
      </pc:docMkLst>
      <pc:sldChg chg="modSp">
        <pc:chgData name="315838417@idf.il" userId="S::urn:spo:guest#315838417@idf.il::" providerId="AD" clId="Web-{454814D3-0C6B-2D19-B685-E005A83C5854}" dt="2024-07-08T16:11:33.023" v="1075" actId="20577"/>
        <pc:sldMkLst>
          <pc:docMk/>
          <pc:sldMk cId="4105590141" sldId="258"/>
        </pc:sldMkLst>
        <pc:spChg chg="mod">
          <ac:chgData name="315838417@idf.il" userId="S::urn:spo:guest#315838417@idf.il::" providerId="AD" clId="Web-{454814D3-0C6B-2D19-B685-E005A83C5854}" dt="2024-07-08T16:11:33.023" v="1075" actId="20577"/>
          <ac:spMkLst>
            <pc:docMk/>
            <pc:sldMk cId="4105590141" sldId="258"/>
            <ac:spMk id="2" creationId="{B78B3BEA-2D60-6D36-32BB-24F56EE4DFE4}"/>
          </ac:spMkLst>
        </pc:spChg>
      </pc:sldChg>
      <pc:sldChg chg="modSp addAnim delAnim">
        <pc:chgData name="315838417@idf.il" userId="S::urn:spo:guest#315838417@idf.il::" providerId="AD" clId="Web-{454814D3-0C6B-2D19-B685-E005A83C5854}" dt="2024-07-08T15:40:44.751" v="431" actId="20577"/>
        <pc:sldMkLst>
          <pc:docMk/>
          <pc:sldMk cId="3618698634" sldId="314"/>
        </pc:sldMkLst>
        <pc:spChg chg="mod">
          <ac:chgData name="315838417@idf.il" userId="S::urn:spo:guest#315838417@idf.il::" providerId="AD" clId="Web-{454814D3-0C6B-2D19-B685-E005A83C5854}" dt="2024-07-08T15:03:21.358" v="6" actId="1076"/>
          <ac:spMkLst>
            <pc:docMk/>
            <pc:sldMk cId="3618698634" sldId="314"/>
            <ac:spMk id="13" creationId="{BFED8DB0-FB46-4643-3BED-45F9952AB733}"/>
          </ac:spMkLst>
        </pc:spChg>
        <pc:spChg chg="mod">
          <ac:chgData name="315838417@idf.il" userId="S::urn:spo:guest#315838417@idf.il::" providerId="AD" clId="Web-{454814D3-0C6B-2D19-B685-E005A83C5854}" dt="2024-07-08T15:40:44.751" v="431" actId="20577"/>
          <ac:spMkLst>
            <pc:docMk/>
            <pc:sldMk cId="3618698634" sldId="314"/>
            <ac:spMk id="16" creationId="{28A727AB-4E09-5758-F784-5B2914D67284}"/>
          </ac:spMkLst>
        </pc:spChg>
      </pc:sldChg>
      <pc:sldChg chg="modSp modNotes">
        <pc:chgData name="315838417@idf.il" userId="S::urn:spo:guest#315838417@idf.il::" providerId="AD" clId="Web-{454814D3-0C6B-2D19-B685-E005A83C5854}" dt="2024-07-08T15:57:20.514" v="1067"/>
        <pc:sldMkLst>
          <pc:docMk/>
          <pc:sldMk cId="4174924437" sldId="357"/>
        </pc:sldMkLst>
        <pc:spChg chg="mod">
          <ac:chgData name="315838417@idf.il" userId="S::urn:spo:guest#315838417@idf.il::" providerId="AD" clId="Web-{454814D3-0C6B-2D19-B685-E005A83C5854}" dt="2024-07-08T15:52:05.552" v="896" actId="20577"/>
          <ac:spMkLst>
            <pc:docMk/>
            <pc:sldMk cId="4174924437" sldId="357"/>
            <ac:spMk id="8" creationId="{CECBE1B1-F5A9-0216-BB1F-FD120BCFB6EC}"/>
          </ac:spMkLst>
        </pc:spChg>
      </pc:sldChg>
      <pc:sldChg chg="modSp modNotes">
        <pc:chgData name="315838417@idf.il" userId="S::urn:spo:guest#315838417@idf.il::" providerId="AD" clId="Web-{454814D3-0C6B-2D19-B685-E005A83C5854}" dt="2024-07-08T15:48:44.202" v="805"/>
        <pc:sldMkLst>
          <pc:docMk/>
          <pc:sldMk cId="364183840" sldId="358"/>
        </pc:sldMkLst>
        <pc:spChg chg="mod">
          <ac:chgData name="315838417@idf.il" userId="S::urn:spo:guest#315838417@idf.il::" providerId="AD" clId="Web-{454814D3-0C6B-2D19-B685-E005A83C5854}" dt="2024-07-08T15:13:41.798" v="25" actId="20577"/>
          <ac:spMkLst>
            <pc:docMk/>
            <pc:sldMk cId="364183840" sldId="358"/>
            <ac:spMk id="14" creationId="{5F76859F-DE61-6035-3DAD-62316EFB0829}"/>
          </ac:spMkLst>
        </pc:spChg>
      </pc:sldChg>
      <pc:sldChg chg="modSp">
        <pc:chgData name="315838417@idf.il" userId="S::urn:spo:guest#315838417@idf.il::" providerId="AD" clId="Web-{454814D3-0C6B-2D19-B685-E005A83C5854}" dt="2024-07-08T16:09:45.488" v="1073" actId="1076"/>
        <pc:sldMkLst>
          <pc:docMk/>
          <pc:sldMk cId="3688899392" sldId="367"/>
        </pc:sldMkLst>
        <pc:spChg chg="mod">
          <ac:chgData name="315838417@idf.il" userId="S::urn:spo:guest#315838417@idf.il::" providerId="AD" clId="Web-{454814D3-0C6B-2D19-B685-E005A83C5854}" dt="2024-07-08T16:09:45.488" v="1073" actId="1076"/>
          <ac:spMkLst>
            <pc:docMk/>
            <pc:sldMk cId="3688899392" sldId="367"/>
            <ac:spMk id="13" creationId="{7EE362C5-6D9D-1DA0-E244-088007958E4A}"/>
          </ac:spMkLst>
        </pc:spChg>
        <pc:spChg chg="mod">
          <ac:chgData name="315838417@idf.il" userId="S::urn:spo:guest#315838417@idf.il::" providerId="AD" clId="Web-{454814D3-0C6B-2D19-B685-E005A83C5854}" dt="2024-07-08T16:09:40.660" v="1072" actId="1076"/>
          <ac:spMkLst>
            <pc:docMk/>
            <pc:sldMk cId="3688899392" sldId="367"/>
            <ac:spMk id="14" creationId="{829754FE-07E1-D147-0670-E06530867998}"/>
          </ac:spMkLst>
        </pc:spChg>
        <pc:picChg chg="mod">
          <ac:chgData name="315838417@idf.il" userId="S::urn:spo:guest#315838417@idf.il::" providerId="AD" clId="Web-{454814D3-0C6B-2D19-B685-E005A83C5854}" dt="2024-07-08T16:09:21.847" v="1071" actId="1076"/>
          <ac:picMkLst>
            <pc:docMk/>
            <pc:sldMk cId="3688899392" sldId="367"/>
            <ac:picMk id="4" creationId="{971E9BF1-2EA1-3D3B-99F6-7FA1FDDCB75A}"/>
          </ac:picMkLst>
        </pc:picChg>
      </pc:sldChg>
      <pc:sldChg chg="modSp">
        <pc:chgData name="315838417@idf.il" userId="S::urn:spo:guest#315838417@idf.il::" providerId="AD" clId="Web-{454814D3-0C6B-2D19-B685-E005A83C5854}" dt="2024-07-08T15:13:57.189" v="43" actId="20577"/>
        <pc:sldMkLst>
          <pc:docMk/>
          <pc:sldMk cId="2632385464" sldId="376"/>
        </pc:sldMkLst>
        <pc:spChg chg="mod">
          <ac:chgData name="315838417@idf.il" userId="S::urn:spo:guest#315838417@idf.il::" providerId="AD" clId="Web-{454814D3-0C6B-2D19-B685-E005A83C5854}" dt="2024-07-08T15:13:57.189" v="43" actId="20577"/>
          <ac:spMkLst>
            <pc:docMk/>
            <pc:sldMk cId="2632385464" sldId="376"/>
            <ac:spMk id="11" creationId="{BDB056BB-AF7E-5053-744E-7E3A07DB115D}"/>
          </ac:spMkLst>
        </pc:spChg>
      </pc:sldChg>
      <pc:sldChg chg="modSp addAnim delAnim modNotes">
        <pc:chgData name="315838417@idf.il" userId="S::urn:spo:guest#315838417@idf.il::" providerId="AD" clId="Web-{454814D3-0C6B-2D19-B685-E005A83C5854}" dt="2024-07-08T15:48:12.733" v="796"/>
        <pc:sldMkLst>
          <pc:docMk/>
          <pc:sldMk cId="1416725569" sldId="377"/>
        </pc:sldMkLst>
        <pc:spChg chg="mod">
          <ac:chgData name="315838417@idf.il" userId="S::urn:spo:guest#315838417@idf.il::" providerId="AD" clId="Web-{454814D3-0C6B-2D19-B685-E005A83C5854}" dt="2024-07-08T15:45:30.837" v="509" actId="20577"/>
          <ac:spMkLst>
            <pc:docMk/>
            <pc:sldMk cId="1416725569" sldId="377"/>
            <ac:spMk id="11" creationId="{BDB056BB-AF7E-5053-744E-7E3A07DB115D}"/>
          </ac:spMkLst>
        </pc:spChg>
        <pc:picChg chg="ord">
          <ac:chgData name="315838417@idf.il" userId="S::urn:spo:guest#315838417@idf.il::" providerId="AD" clId="Web-{454814D3-0C6B-2D19-B685-E005A83C5854}" dt="2024-07-08T15:35:38.117" v="398"/>
          <ac:picMkLst>
            <pc:docMk/>
            <pc:sldMk cId="1416725569" sldId="377"/>
            <ac:picMk id="2" creationId="{14599FB7-E05F-43D5-D913-1E5037EBB363}"/>
          </ac:picMkLst>
        </pc:picChg>
      </pc:sldChg>
      <pc:sldChg chg="modSp">
        <pc:chgData name="315838417@idf.il" userId="S::urn:spo:guest#315838417@idf.il::" providerId="AD" clId="Web-{454814D3-0C6B-2D19-B685-E005A83C5854}" dt="2024-07-08T13:50:28.248" v="3" actId="1076"/>
        <pc:sldMkLst>
          <pc:docMk/>
          <pc:sldMk cId="3067993907" sldId="379"/>
        </pc:sldMkLst>
        <pc:spChg chg="mod">
          <ac:chgData name="315838417@idf.il" userId="S::urn:spo:guest#315838417@idf.il::" providerId="AD" clId="Web-{454814D3-0C6B-2D19-B685-E005A83C5854}" dt="2024-07-08T13:50:28.248" v="3" actId="1076"/>
          <ac:spMkLst>
            <pc:docMk/>
            <pc:sldMk cId="3067993907" sldId="379"/>
            <ac:spMk id="50" creationId="{B0E5504E-8EF4-FF6A-DD80-E8265833FB49}"/>
          </ac:spMkLst>
        </pc:spChg>
        <pc:spChg chg="mod">
          <ac:chgData name="315838417@idf.il" userId="S::urn:spo:guest#315838417@idf.il::" providerId="AD" clId="Web-{454814D3-0C6B-2D19-B685-E005A83C5854}" dt="2024-07-08T13:50:18.217" v="2" actId="1076"/>
          <ac:spMkLst>
            <pc:docMk/>
            <pc:sldMk cId="3067993907" sldId="379"/>
            <ac:spMk id="51" creationId="{8C1370F3-27EC-6909-C16A-2480F9923E45}"/>
          </ac:spMkLst>
        </pc:spChg>
        <pc:spChg chg="mod">
          <ac:chgData name="315838417@idf.il" userId="S::urn:spo:guest#315838417@idf.il::" providerId="AD" clId="Web-{454814D3-0C6B-2D19-B685-E005A83C5854}" dt="2024-07-08T13:50:11.185" v="0" actId="1076"/>
          <ac:spMkLst>
            <pc:docMk/>
            <pc:sldMk cId="3067993907" sldId="379"/>
            <ac:spMk id="55" creationId="{9CE3370D-4200-5BFC-612C-2CE519C3E794}"/>
          </ac:spMkLst>
        </pc:spChg>
      </pc:sldChg>
    </pc:docChg>
  </pc:docChgLst>
  <pc:docChgLst>
    <pc:chgData name="315838417@idf.il" userId="S::urn:spo:guest#315838417@idf.il::" providerId="AD" clId="Web-{9317A7F1-B688-DE30-CED1-AE7757DC88EC}"/>
    <pc:docChg chg="addSld modSld modSection">
      <pc:chgData name="315838417@idf.il" userId="S::urn:spo:guest#315838417@idf.il::" providerId="AD" clId="Web-{9317A7F1-B688-DE30-CED1-AE7757DC88EC}" dt="2024-07-05T07:24:06.740" v="470" actId="20577"/>
      <pc:docMkLst>
        <pc:docMk/>
      </pc:docMkLst>
      <pc:sldChg chg="addSp delSp modSp mod setBg modNotes">
        <pc:chgData name="315838417@idf.il" userId="S::urn:spo:guest#315838417@idf.il::" providerId="AD" clId="Web-{9317A7F1-B688-DE30-CED1-AE7757DC88EC}" dt="2024-07-05T07:15:07.869" v="153"/>
        <pc:sldMkLst>
          <pc:docMk/>
          <pc:sldMk cId="3618698634" sldId="314"/>
        </pc:sldMkLst>
        <pc:spChg chg="mod">
          <ac:chgData name="315838417@idf.il" userId="S::urn:spo:guest#315838417@idf.il::" providerId="AD" clId="Web-{9317A7F1-B688-DE30-CED1-AE7757DC88EC}" dt="2024-07-05T07:07:50.720" v="52"/>
          <ac:spMkLst>
            <pc:docMk/>
            <pc:sldMk cId="3618698634" sldId="314"/>
            <ac:spMk id="2" creationId="{EA6F9AD6-1F5E-4378-6ECA-99630DB4B807}"/>
          </ac:spMkLst>
        </pc:spChg>
        <pc:spChg chg="add del mod">
          <ac:chgData name="315838417@idf.il" userId="S::urn:spo:guest#315838417@idf.il::" providerId="AD" clId="Web-{9317A7F1-B688-DE30-CED1-AE7757DC88EC}" dt="2024-07-05T07:05:20.092" v="6"/>
          <ac:spMkLst>
            <pc:docMk/>
            <pc:sldMk cId="3618698634" sldId="314"/>
            <ac:spMk id="3" creationId="{8A833D3A-C334-3B02-7FBD-B8D7C27D6E71}"/>
          </ac:spMkLst>
        </pc:spChg>
        <pc:spChg chg="mod">
          <ac:chgData name="315838417@idf.il" userId="S::urn:spo:guest#315838417@idf.il::" providerId="AD" clId="Web-{9317A7F1-B688-DE30-CED1-AE7757DC88EC}" dt="2024-07-05T07:07:50.720" v="52"/>
          <ac:spMkLst>
            <pc:docMk/>
            <pc:sldMk cId="3618698634" sldId="314"/>
            <ac:spMk id="9" creationId="{0FC159A9-AB29-021F-F179-D9682042D19A}"/>
          </ac:spMkLst>
        </pc:spChg>
        <pc:spChg chg="add del">
          <ac:chgData name="315838417@idf.il" userId="S::urn:spo:guest#315838417@idf.il::" providerId="AD" clId="Web-{9317A7F1-B688-DE30-CED1-AE7757DC88EC}" dt="2024-07-05T07:07:46.751" v="49"/>
          <ac:spMkLst>
            <pc:docMk/>
            <pc:sldMk cId="3618698634" sldId="314"/>
            <ac:spMk id="15" creationId="{E02239D2-A05D-4A1C-9F06-FBA7FC730E1B}"/>
          </ac:spMkLst>
        </pc:spChg>
        <pc:spChg chg="add del">
          <ac:chgData name="315838417@idf.il" userId="S::urn:spo:guest#315838417@idf.il::" providerId="AD" clId="Web-{9317A7F1-B688-DE30-CED1-AE7757DC88EC}" dt="2024-07-05T07:07:50.704" v="51"/>
          <ac:spMkLst>
            <pc:docMk/>
            <pc:sldMk cId="3618698634" sldId="314"/>
            <ac:spMk id="17" creationId="{B14C2221-2B8C-494D-9442-F812DF4E8794}"/>
          </ac:spMkLst>
        </pc:spChg>
        <pc:spChg chg="add">
          <ac:chgData name="315838417@idf.il" userId="S::urn:spo:guest#315838417@idf.il::" providerId="AD" clId="Web-{9317A7F1-B688-DE30-CED1-AE7757DC88EC}" dt="2024-07-05T07:07:50.720" v="52"/>
          <ac:spMkLst>
            <pc:docMk/>
            <pc:sldMk cId="3618698634" sldId="314"/>
            <ac:spMk id="19" creationId="{E02239D2-A05D-4A1C-9F06-FBA7FC730E1B}"/>
          </ac:spMkLst>
        </pc:spChg>
        <pc:grpChg chg="add del mod">
          <ac:chgData name="315838417@idf.il" userId="S::urn:spo:guest#315838417@idf.il::" providerId="AD" clId="Web-{9317A7F1-B688-DE30-CED1-AE7757DC88EC}" dt="2024-07-05T07:07:50.720" v="52"/>
          <ac:grpSpMkLst>
            <pc:docMk/>
            <pc:sldMk cId="3618698634" sldId="314"/>
            <ac:grpSpMk id="7" creationId="{60FAE41F-9313-A76E-13C7-9E7F559BB917}"/>
          </ac:grpSpMkLst>
        </pc:grpChg>
      </pc:sldChg>
      <pc:sldChg chg="addSp delSp modSp add replId modNotes">
        <pc:chgData name="315838417@idf.il" userId="S::urn:spo:guest#315838417@idf.il::" providerId="AD" clId="Web-{9317A7F1-B688-DE30-CED1-AE7757DC88EC}" dt="2024-07-05T07:23:24.020" v="456"/>
        <pc:sldMkLst>
          <pc:docMk/>
          <pc:sldMk cId="2160116112" sldId="355"/>
        </pc:sldMkLst>
        <pc:spChg chg="mod">
          <ac:chgData name="315838417@idf.il" userId="S::urn:spo:guest#315838417@idf.il::" providerId="AD" clId="Web-{9317A7F1-B688-DE30-CED1-AE7757DC88EC}" dt="2024-07-05T07:10:08.863" v="76"/>
          <ac:spMkLst>
            <pc:docMk/>
            <pc:sldMk cId="2160116112" sldId="355"/>
            <ac:spMk id="2" creationId="{EA6F9AD6-1F5E-4378-6ECA-99630DB4B807}"/>
          </ac:spMkLst>
        </pc:spChg>
        <pc:spChg chg="add del mod">
          <ac:chgData name="315838417@idf.il" userId="S::urn:spo:guest#315838417@idf.il::" providerId="AD" clId="Web-{9317A7F1-B688-DE30-CED1-AE7757DC88EC}" dt="2024-07-05T07:10:08.863" v="76"/>
          <ac:spMkLst>
            <pc:docMk/>
            <pc:sldMk cId="2160116112" sldId="355"/>
            <ac:spMk id="9" creationId="{0FC159A9-AB29-021F-F179-D9682042D19A}"/>
          </ac:spMkLst>
        </pc:spChg>
        <pc:spChg chg="del">
          <ac:chgData name="315838417@idf.il" userId="S::urn:spo:guest#315838417@idf.il::" providerId="AD" clId="Web-{9317A7F1-B688-DE30-CED1-AE7757DC88EC}" dt="2024-07-05T07:10:08.863" v="76"/>
          <ac:spMkLst>
            <pc:docMk/>
            <pc:sldMk cId="2160116112" sldId="355"/>
            <ac:spMk id="19" creationId="{E02239D2-A05D-4A1C-9F06-FBA7FC730E1B}"/>
          </ac:spMkLst>
        </pc:spChg>
        <pc:spChg chg="add">
          <ac:chgData name="315838417@idf.il" userId="S::urn:spo:guest#315838417@idf.il::" providerId="AD" clId="Web-{9317A7F1-B688-DE30-CED1-AE7757DC88EC}" dt="2024-07-05T07:10:08.863" v="76"/>
          <ac:spMkLst>
            <pc:docMk/>
            <pc:sldMk cId="2160116112" sldId="355"/>
            <ac:spMk id="24" creationId="{E02239D2-A05D-4A1C-9F06-FBA7FC730E1B}"/>
          </ac:spMkLst>
        </pc:spChg>
      </pc:sldChg>
      <pc:sldChg chg="modSp add replId">
        <pc:chgData name="315838417@idf.il" userId="S::urn:spo:guest#315838417@idf.il::" providerId="AD" clId="Web-{9317A7F1-B688-DE30-CED1-AE7757DC88EC}" dt="2024-07-05T07:24:06.740" v="470" actId="20577"/>
        <pc:sldMkLst>
          <pc:docMk/>
          <pc:sldMk cId="441466721" sldId="356"/>
        </pc:sldMkLst>
        <pc:spChg chg="mod">
          <ac:chgData name="315838417@idf.il" userId="S::urn:spo:guest#315838417@idf.il::" providerId="AD" clId="Web-{9317A7F1-B688-DE30-CED1-AE7757DC88EC}" dt="2024-07-05T07:24:06.740" v="470" actId="20577"/>
          <ac:spMkLst>
            <pc:docMk/>
            <pc:sldMk cId="441466721" sldId="356"/>
            <ac:spMk id="9" creationId="{0FC159A9-AB29-021F-F179-D9682042D19A}"/>
          </ac:spMkLst>
        </pc:spChg>
      </pc:sldChg>
    </pc:docChg>
  </pc:docChgLst>
  <pc:docChgLst>
    <pc:chgData name="ליאור יעקב" userId="b3e2276e-ebf7-48e0-acca-d28f63e943a2" providerId="ADAL" clId="{C94E1BD6-FC78-424D-A4F6-30897AAC2867}"/>
    <pc:docChg chg="undo custSel addSld delSld modSld modSection">
      <pc:chgData name="ליאור יעקב" userId="b3e2276e-ebf7-48e0-acca-d28f63e943a2" providerId="ADAL" clId="{C94E1BD6-FC78-424D-A4F6-30897AAC2867}" dt="2024-07-08T16:13:52.714" v="166" actId="113"/>
      <pc:docMkLst>
        <pc:docMk/>
      </pc:docMkLst>
      <pc:sldChg chg="modSp mod">
        <pc:chgData name="ליאור יעקב" userId="b3e2276e-ebf7-48e0-acca-d28f63e943a2" providerId="ADAL" clId="{C94E1BD6-FC78-424D-A4F6-30897AAC2867}" dt="2024-07-08T16:11:49.104" v="165" actId="404"/>
        <pc:sldMkLst>
          <pc:docMk/>
          <pc:sldMk cId="4105590141" sldId="258"/>
        </pc:sldMkLst>
        <pc:spChg chg="mod">
          <ac:chgData name="ליאור יעקב" userId="b3e2276e-ebf7-48e0-acca-d28f63e943a2" providerId="ADAL" clId="{C94E1BD6-FC78-424D-A4F6-30897AAC2867}" dt="2024-07-08T16:11:49.104" v="165" actId="404"/>
          <ac:spMkLst>
            <pc:docMk/>
            <pc:sldMk cId="4105590141" sldId="258"/>
            <ac:spMk id="2" creationId="{B78B3BEA-2D60-6D36-32BB-24F56EE4DFE4}"/>
          </ac:spMkLst>
        </pc:spChg>
      </pc:sldChg>
      <pc:sldChg chg="mod modShow">
        <pc:chgData name="ליאור יעקב" userId="b3e2276e-ebf7-48e0-acca-d28f63e943a2" providerId="ADAL" clId="{C94E1BD6-FC78-424D-A4F6-30897AAC2867}" dt="2024-07-08T14:01:02.408" v="30" actId="729"/>
        <pc:sldMkLst>
          <pc:docMk/>
          <pc:sldMk cId="1671324376" sldId="312"/>
        </pc:sldMkLst>
      </pc:sldChg>
      <pc:sldChg chg="addSp delSp modSp mod modAnim">
        <pc:chgData name="ליאור יעקב" userId="b3e2276e-ebf7-48e0-acca-d28f63e943a2" providerId="ADAL" clId="{C94E1BD6-FC78-424D-A4F6-30897AAC2867}" dt="2024-07-08T15:11:30.261" v="120" actId="478"/>
        <pc:sldMkLst>
          <pc:docMk/>
          <pc:sldMk cId="3618698634" sldId="314"/>
        </pc:sldMkLst>
        <pc:spChg chg="mod replId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1" creationId="{FE9927F4-8954-C20C-F189-507CC4FA8A71}"/>
          </ac:spMkLst>
        </pc:spChg>
        <pc:spChg chg="mod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3" creationId="{BFED8DB0-FB46-4643-3BED-45F9952AB733}"/>
          </ac:spMkLst>
        </pc:spChg>
        <pc:spChg chg="mod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6" creationId="{28A727AB-4E09-5758-F784-5B2914D67284}"/>
          </ac:spMkLst>
        </pc:spChg>
        <pc:spChg chg="add del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9" creationId="{E02239D2-A05D-4A1C-9F06-FBA7FC730E1B}"/>
          </ac:spMkLst>
        </pc:spChg>
        <pc:spChg chg="add del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031" creationId="{AB43E7DC-5101-4E7C-ADB5-596311F53DEA}"/>
          </ac:spMkLst>
        </pc:spChg>
        <pc:spChg chg="add del">
          <ac:chgData name="ליאור יעקב" userId="b3e2276e-ebf7-48e0-acca-d28f63e943a2" providerId="ADAL" clId="{C94E1BD6-FC78-424D-A4F6-30897AAC2867}" dt="2024-07-08T15:11:28.467" v="119" actId="26606"/>
          <ac:spMkLst>
            <pc:docMk/>
            <pc:sldMk cId="3618698634" sldId="314"/>
            <ac:spMk id="1033" creationId="{1B8BCA7A-6464-4C53-A572-89B2B3C2D8D4}"/>
          </ac:spMkLst>
        </pc:spChg>
        <pc:grpChg chg="add del">
          <ac:chgData name="ליאור יעקב" userId="b3e2276e-ebf7-48e0-acca-d28f63e943a2" providerId="ADAL" clId="{C94E1BD6-FC78-424D-A4F6-30897AAC2867}" dt="2024-07-08T15:11:28.467" v="119" actId="26606"/>
          <ac:grpSpMkLst>
            <pc:docMk/>
            <pc:sldMk cId="3618698634" sldId="314"/>
            <ac:grpSpMk id="6" creationId="{60FAE41F-9313-A76E-13C7-9E7F559BB917}"/>
          </ac:grpSpMkLst>
        </pc:grpChg>
        <pc:picChg chg="mod replId">
          <ac:chgData name="ליאור יעקב" userId="b3e2276e-ebf7-48e0-acca-d28f63e943a2" providerId="ADAL" clId="{C94E1BD6-FC78-424D-A4F6-30897AAC2867}" dt="2024-07-08T15:11:28.467" v="119" actId="26606"/>
          <ac:picMkLst>
            <pc:docMk/>
            <pc:sldMk cId="3618698634" sldId="314"/>
            <ac:picMk id="12" creationId="{ACF78143-6A24-BA8D-45DD-23E388C67CB6}"/>
          </ac:picMkLst>
        </pc:picChg>
        <pc:picChg chg="add del mod">
          <ac:chgData name="ליאור יעקב" userId="b3e2276e-ebf7-48e0-acca-d28f63e943a2" providerId="ADAL" clId="{C94E1BD6-FC78-424D-A4F6-30897AAC2867}" dt="2024-07-08T15:11:30.261" v="120" actId="478"/>
          <ac:picMkLst>
            <pc:docMk/>
            <pc:sldMk cId="3618698634" sldId="314"/>
            <ac:picMk id="1026" creationId="{20E1610C-DA1B-7BB5-F326-7145368B6643}"/>
          </ac:picMkLst>
        </pc:picChg>
      </pc:sldChg>
      <pc:sldChg chg="modSp mod modShow">
        <pc:chgData name="ליאור יעקב" userId="b3e2276e-ebf7-48e0-acca-d28f63e943a2" providerId="ADAL" clId="{C94E1BD6-FC78-424D-A4F6-30897AAC2867}" dt="2024-07-08T14:07:57.262" v="83" actId="14100"/>
        <pc:sldMkLst>
          <pc:docMk/>
          <pc:sldMk cId="3605448766" sldId="320"/>
        </pc:sldMkLst>
        <pc:spChg chg="mod">
          <ac:chgData name="ליאור יעקב" userId="b3e2276e-ebf7-48e0-acca-d28f63e943a2" providerId="ADAL" clId="{C94E1BD6-FC78-424D-A4F6-30897AAC2867}" dt="2024-07-08T14:07:57.262" v="83" actId="14100"/>
          <ac:spMkLst>
            <pc:docMk/>
            <pc:sldMk cId="3605448766" sldId="320"/>
            <ac:spMk id="8" creationId="{303E1FC7-7550-9A33-AD4F-4B1CD8D37B46}"/>
          </ac:spMkLst>
        </pc:spChg>
      </pc:sldChg>
      <pc:sldChg chg="mod modShow">
        <pc:chgData name="ליאור יעקב" userId="b3e2276e-ebf7-48e0-acca-d28f63e943a2" providerId="ADAL" clId="{C94E1BD6-FC78-424D-A4F6-30897AAC2867}" dt="2024-07-08T14:01:02.408" v="30" actId="729"/>
        <pc:sldMkLst>
          <pc:docMk/>
          <pc:sldMk cId="916940915" sldId="321"/>
        </pc:sldMkLst>
      </pc:sldChg>
      <pc:sldChg chg="addSp modSp mod modAnim modShow">
        <pc:chgData name="ליאור יעקב" userId="b3e2276e-ebf7-48e0-acca-d28f63e943a2" providerId="ADAL" clId="{C94E1BD6-FC78-424D-A4F6-30897AAC2867}" dt="2024-07-08T15:12:15.623" v="122" actId="1076"/>
        <pc:sldMkLst>
          <pc:docMk/>
          <pc:sldMk cId="3965144554" sldId="322"/>
        </pc:sldMkLst>
        <pc:spChg chg="add mod">
          <ac:chgData name="ליאור יעקב" userId="b3e2276e-ebf7-48e0-acca-d28f63e943a2" providerId="ADAL" clId="{C94E1BD6-FC78-424D-A4F6-30897AAC2867}" dt="2024-07-08T14:14:30.591" v="89"/>
          <ac:spMkLst>
            <pc:docMk/>
            <pc:sldMk cId="3965144554" sldId="322"/>
            <ac:spMk id="3" creationId="{A730E1EF-6093-A81C-2F6A-7EB814034B5C}"/>
          </ac:spMkLst>
        </pc:spChg>
        <pc:spChg chg="mod">
          <ac:chgData name="ליאור יעקב" userId="b3e2276e-ebf7-48e0-acca-d28f63e943a2" providerId="ADAL" clId="{C94E1BD6-FC78-424D-A4F6-30897AAC2867}" dt="2024-07-08T14:14:38.054" v="90" actId="20577"/>
          <ac:spMkLst>
            <pc:docMk/>
            <pc:sldMk cId="3965144554" sldId="322"/>
            <ac:spMk id="7" creationId="{9976D37B-A3AE-119A-1199-958AE9FD23E8}"/>
          </ac:spMkLst>
        </pc:spChg>
        <pc:picChg chg="mod">
          <ac:chgData name="ליאור יעקב" userId="b3e2276e-ebf7-48e0-acca-d28f63e943a2" providerId="ADAL" clId="{C94E1BD6-FC78-424D-A4F6-30897AAC2867}" dt="2024-07-08T15:12:15.623" v="122" actId="1076"/>
          <ac:picMkLst>
            <pc:docMk/>
            <pc:sldMk cId="3965144554" sldId="322"/>
            <ac:picMk id="4" creationId="{2A74029E-3984-771F-4E31-4AAF6228B452}"/>
          </ac:picMkLst>
        </pc:picChg>
        <pc:cxnChg chg="add mod">
          <ac:chgData name="ליאור יעקב" userId="b3e2276e-ebf7-48e0-acca-d28f63e943a2" providerId="ADAL" clId="{C94E1BD6-FC78-424D-A4F6-30897AAC2867}" dt="2024-07-08T14:14:30.591" v="89"/>
          <ac:cxnSpMkLst>
            <pc:docMk/>
            <pc:sldMk cId="3965144554" sldId="322"/>
            <ac:cxnSpMk id="10" creationId="{8FD7DD66-602F-4CD7-5612-2B31DDF33DF2}"/>
          </ac:cxnSpMkLst>
        </pc:cxnChg>
      </pc:sldChg>
      <pc:sldChg chg="mod modShow">
        <pc:chgData name="ליאור יעקב" userId="b3e2276e-ebf7-48e0-acca-d28f63e943a2" providerId="ADAL" clId="{C94E1BD6-FC78-424D-A4F6-30897AAC2867}" dt="2024-07-08T14:01:02.408" v="30" actId="729"/>
        <pc:sldMkLst>
          <pc:docMk/>
          <pc:sldMk cId="216708737" sldId="323"/>
        </pc:sldMkLst>
      </pc:sldChg>
      <pc:sldChg chg="modSp mod modShow">
        <pc:chgData name="ליאור יעקב" userId="b3e2276e-ebf7-48e0-acca-d28f63e943a2" providerId="ADAL" clId="{C94E1BD6-FC78-424D-A4F6-30897AAC2867}" dt="2024-07-08T14:13:57.574" v="84" actId="14100"/>
        <pc:sldMkLst>
          <pc:docMk/>
          <pc:sldMk cId="3938577826" sldId="324"/>
        </pc:sldMkLst>
        <pc:spChg chg="mod">
          <ac:chgData name="ליאור יעקב" userId="b3e2276e-ebf7-48e0-acca-d28f63e943a2" providerId="ADAL" clId="{C94E1BD6-FC78-424D-A4F6-30897AAC2867}" dt="2024-07-08T14:13:57.574" v="84" actId="14100"/>
          <ac:spMkLst>
            <pc:docMk/>
            <pc:sldMk cId="3938577826" sldId="324"/>
            <ac:spMk id="7" creationId="{9976D37B-A3AE-119A-1199-958AE9FD23E8}"/>
          </ac:spMkLst>
        </pc:spChg>
      </pc:sldChg>
      <pc:sldChg chg="modAnim">
        <pc:chgData name="ליאור יעקב" userId="b3e2276e-ebf7-48e0-acca-d28f63e943a2" providerId="ADAL" clId="{C94E1BD6-FC78-424D-A4F6-30897AAC2867}" dt="2024-07-08T15:16:38.825" v="129"/>
        <pc:sldMkLst>
          <pc:docMk/>
          <pc:sldMk cId="4174924437" sldId="357"/>
        </pc:sldMkLst>
      </pc:sldChg>
      <pc:sldChg chg="modAnim">
        <pc:chgData name="ליאור יעקב" userId="b3e2276e-ebf7-48e0-acca-d28f63e943a2" providerId="ADAL" clId="{C94E1BD6-FC78-424D-A4F6-30897AAC2867}" dt="2024-07-08T15:16:01.865" v="128"/>
        <pc:sldMkLst>
          <pc:docMk/>
          <pc:sldMk cId="364183840" sldId="358"/>
        </pc:sldMkLst>
      </pc:sldChg>
      <pc:sldChg chg="modAnim">
        <pc:chgData name="ליאור יעקב" userId="b3e2276e-ebf7-48e0-acca-d28f63e943a2" providerId="ADAL" clId="{C94E1BD6-FC78-424D-A4F6-30897AAC2867}" dt="2024-07-08T15:17:48.840" v="133"/>
        <pc:sldMkLst>
          <pc:docMk/>
          <pc:sldMk cId="467759084" sldId="360"/>
        </pc:sldMkLst>
      </pc:sldChg>
      <pc:sldChg chg="addSp modSp mod modAnim modShow">
        <pc:chgData name="ליאור יעקב" userId="b3e2276e-ebf7-48e0-acca-d28f63e943a2" providerId="ADAL" clId="{C94E1BD6-FC78-424D-A4F6-30897AAC2867}" dt="2024-07-08T14:42:37.808" v="92" actId="729"/>
        <pc:sldMkLst>
          <pc:docMk/>
          <pc:sldMk cId="2746688646" sldId="361"/>
        </pc:sldMkLst>
        <pc:grpChg chg="add mod">
          <ac:chgData name="ליאור יעקב" userId="b3e2276e-ebf7-48e0-acca-d28f63e943a2" providerId="ADAL" clId="{C94E1BD6-FC78-424D-A4F6-30897AAC2867}" dt="2024-07-08T14:01:48.072" v="34" actId="164"/>
          <ac:grpSpMkLst>
            <pc:docMk/>
            <pc:sldMk cId="2746688646" sldId="361"/>
            <ac:grpSpMk id="6" creationId="{2C916ED8-E53C-1B06-6C2A-D447D7717011}"/>
          </ac:grpSpMkLst>
        </pc:grpChg>
        <pc:cxnChg chg="mod">
          <ac:chgData name="ליאור יעקב" userId="b3e2276e-ebf7-48e0-acca-d28f63e943a2" providerId="ADAL" clId="{C94E1BD6-FC78-424D-A4F6-30897AAC2867}" dt="2024-07-08T14:01:48.072" v="34" actId="164"/>
          <ac:cxnSpMkLst>
            <pc:docMk/>
            <pc:sldMk cId="2746688646" sldId="361"/>
            <ac:cxnSpMk id="20" creationId="{37CB76B0-DAD0-E7A1-94A1-B3B91CE65013}"/>
          </ac:cxnSpMkLst>
        </pc:cxnChg>
        <pc:cxnChg chg="mod">
          <ac:chgData name="ליאור יעקב" userId="b3e2276e-ebf7-48e0-acca-d28f63e943a2" providerId="ADAL" clId="{C94E1BD6-FC78-424D-A4F6-30897AAC2867}" dt="2024-07-08T14:01:48.072" v="34" actId="164"/>
          <ac:cxnSpMkLst>
            <pc:docMk/>
            <pc:sldMk cId="2746688646" sldId="361"/>
            <ac:cxnSpMk id="22" creationId="{97636FEC-D2EE-2738-96EB-3CD225CCEE68}"/>
          </ac:cxnSpMkLst>
        </pc:cxnChg>
        <pc:cxnChg chg="mod">
          <ac:chgData name="ליאור יעקב" userId="b3e2276e-ebf7-48e0-acca-d28f63e943a2" providerId="ADAL" clId="{C94E1BD6-FC78-424D-A4F6-30897AAC2867}" dt="2024-07-08T14:01:48.072" v="34" actId="164"/>
          <ac:cxnSpMkLst>
            <pc:docMk/>
            <pc:sldMk cId="2746688646" sldId="361"/>
            <ac:cxnSpMk id="25" creationId="{9329451B-6ABE-7BB4-6379-1F249218BF8E}"/>
          </ac:cxnSpMkLst>
        </pc:cxnChg>
        <pc:cxnChg chg="mod">
          <ac:chgData name="ליאור יעקב" userId="b3e2276e-ebf7-48e0-acca-d28f63e943a2" providerId="ADAL" clId="{C94E1BD6-FC78-424D-A4F6-30897AAC2867}" dt="2024-07-08T14:01:48.072" v="34" actId="164"/>
          <ac:cxnSpMkLst>
            <pc:docMk/>
            <pc:sldMk cId="2746688646" sldId="361"/>
            <ac:cxnSpMk id="31" creationId="{9675AFC9-FA4A-E27E-EA53-4F5FD466ED25}"/>
          </ac:cxnSpMkLst>
        </pc:cxnChg>
      </pc:sldChg>
      <pc:sldChg chg="modSp mod modAnim modShow">
        <pc:chgData name="ליאור יעקב" userId="b3e2276e-ebf7-48e0-acca-d28f63e943a2" providerId="ADAL" clId="{C94E1BD6-FC78-424D-A4F6-30897AAC2867}" dt="2024-07-08T14:49:46.861" v="95"/>
        <pc:sldMkLst>
          <pc:docMk/>
          <pc:sldMk cId="2303042329" sldId="362"/>
        </pc:sldMkLst>
        <pc:picChg chg="mod">
          <ac:chgData name="ליאור יעקב" userId="b3e2276e-ebf7-48e0-acca-d28f63e943a2" providerId="ADAL" clId="{C94E1BD6-FC78-424D-A4F6-30897AAC2867}" dt="2024-07-08T14:42:46.011" v="93"/>
          <ac:picMkLst>
            <pc:docMk/>
            <pc:sldMk cId="2303042329" sldId="362"/>
            <ac:picMk id="5" creationId="{2B8D422C-90EC-0580-E5DC-621251ECFAEA}"/>
          </ac:picMkLst>
        </pc:picChg>
      </pc:sldChg>
      <pc:sldChg chg="modAnim">
        <pc:chgData name="ליאור יעקב" userId="b3e2276e-ebf7-48e0-acca-d28f63e943a2" providerId="ADAL" clId="{C94E1BD6-FC78-424D-A4F6-30897AAC2867}" dt="2024-07-08T16:00:31.041" v="139"/>
        <pc:sldMkLst>
          <pc:docMk/>
          <pc:sldMk cId="3688899392" sldId="367"/>
        </pc:sldMkLst>
      </pc:sldChg>
      <pc:sldChg chg="mod modShow">
        <pc:chgData name="ליאור יעקב" userId="b3e2276e-ebf7-48e0-acca-d28f63e943a2" providerId="ADAL" clId="{C94E1BD6-FC78-424D-A4F6-30897AAC2867}" dt="2024-07-08T14:42:28.116" v="91" actId="729"/>
        <pc:sldMkLst>
          <pc:docMk/>
          <pc:sldMk cId="3539709526" sldId="370"/>
        </pc:sldMkLst>
      </pc:sldChg>
      <pc:sldChg chg="mod modShow">
        <pc:chgData name="ליאור יעקב" userId="b3e2276e-ebf7-48e0-acca-d28f63e943a2" providerId="ADAL" clId="{C94E1BD6-FC78-424D-A4F6-30897AAC2867}" dt="2024-07-08T14:42:28.116" v="91" actId="729"/>
        <pc:sldMkLst>
          <pc:docMk/>
          <pc:sldMk cId="2805511894" sldId="371"/>
        </pc:sldMkLst>
      </pc:sldChg>
      <pc:sldChg chg="modSp mod modAnim modShow">
        <pc:chgData name="ליאור יעקב" userId="b3e2276e-ebf7-48e0-acca-d28f63e943a2" providerId="ADAL" clId="{C94E1BD6-FC78-424D-A4F6-30897AAC2867}" dt="2024-07-08T16:13:52.714" v="166" actId="113"/>
        <pc:sldMkLst>
          <pc:docMk/>
          <pc:sldMk cId="3076584060" sldId="372"/>
        </pc:sldMkLst>
        <pc:spChg chg="mod">
          <ac:chgData name="ליאור יעקב" userId="b3e2276e-ebf7-48e0-acca-d28f63e943a2" providerId="ADAL" clId="{C94E1BD6-FC78-424D-A4F6-30897AAC2867}" dt="2024-07-08T16:13:52.714" v="166" actId="113"/>
          <ac:spMkLst>
            <pc:docMk/>
            <pc:sldMk cId="3076584060" sldId="372"/>
            <ac:spMk id="47" creationId="{6F42CC19-6F30-839A-3048-D255570EA985}"/>
          </ac:spMkLst>
        </pc:spChg>
        <pc:spChg chg="mod">
          <ac:chgData name="ליאור יעקב" userId="b3e2276e-ebf7-48e0-acca-d28f63e943a2" providerId="ADAL" clId="{C94E1BD6-FC78-424D-A4F6-30897AAC2867}" dt="2024-07-08T16:13:52.714" v="166" actId="113"/>
          <ac:spMkLst>
            <pc:docMk/>
            <pc:sldMk cId="3076584060" sldId="372"/>
            <ac:spMk id="48" creationId="{2283CEAA-8075-E434-CFCD-21028D2A8FF4}"/>
          </ac:spMkLst>
        </pc:spChg>
        <pc:spChg chg="mod">
          <ac:chgData name="ליאור יעקב" userId="b3e2276e-ebf7-48e0-acca-d28f63e943a2" providerId="ADAL" clId="{C94E1BD6-FC78-424D-A4F6-30897AAC2867}" dt="2024-07-08T16:13:52.714" v="166" actId="113"/>
          <ac:spMkLst>
            <pc:docMk/>
            <pc:sldMk cId="3076584060" sldId="372"/>
            <ac:spMk id="49" creationId="{27ED0E14-9D71-FC3A-4E0B-D8C4FC751963}"/>
          </ac:spMkLst>
        </pc:spChg>
        <pc:picChg chg="mod">
          <ac:chgData name="ליאור יעקב" userId="b3e2276e-ebf7-48e0-acca-d28f63e943a2" providerId="ADAL" clId="{C94E1BD6-FC78-424D-A4F6-30897AAC2867}" dt="2024-07-08T14:57:35.684" v="96"/>
          <ac:picMkLst>
            <pc:docMk/>
            <pc:sldMk cId="3076584060" sldId="372"/>
            <ac:picMk id="5" creationId="{2B8D422C-90EC-0580-E5DC-621251ECFAEA}"/>
          </ac:picMkLst>
        </pc:picChg>
      </pc:sldChg>
      <pc:sldChg chg="mod modShow">
        <pc:chgData name="ליאור יעקב" userId="b3e2276e-ebf7-48e0-acca-d28f63e943a2" providerId="ADAL" clId="{C94E1BD6-FC78-424D-A4F6-30897AAC2867}" dt="2024-07-08T14:42:28.116" v="91" actId="729"/>
        <pc:sldMkLst>
          <pc:docMk/>
          <pc:sldMk cId="899315826" sldId="373"/>
        </pc:sldMkLst>
      </pc:sldChg>
      <pc:sldChg chg="addSp modSp mod modAnim modShow">
        <pc:chgData name="ליאור יעקב" userId="b3e2276e-ebf7-48e0-acca-d28f63e943a2" providerId="ADAL" clId="{C94E1BD6-FC78-424D-A4F6-30897AAC2867}" dt="2024-07-08T14:42:28.116" v="91" actId="729"/>
        <pc:sldMkLst>
          <pc:docMk/>
          <pc:sldMk cId="1004124063" sldId="374"/>
        </pc:sldMkLst>
        <pc:picChg chg="add mod">
          <ac:chgData name="ליאור יעקב" userId="b3e2276e-ebf7-48e0-acca-d28f63e943a2" providerId="ADAL" clId="{C94E1BD6-FC78-424D-A4F6-30897AAC2867}" dt="2024-07-08T13:58:40.154" v="27" actId="1076"/>
          <ac:picMkLst>
            <pc:docMk/>
            <pc:sldMk cId="1004124063" sldId="374"/>
            <ac:picMk id="7" creationId="{5193ED5C-E63F-906C-4AAE-E3CDD698C21A}"/>
          </ac:picMkLst>
        </pc:picChg>
        <pc:picChg chg="add mod">
          <ac:chgData name="ליאור יעקב" userId="b3e2276e-ebf7-48e0-acca-d28f63e943a2" providerId="ADAL" clId="{C94E1BD6-FC78-424D-A4F6-30897AAC2867}" dt="2024-07-08T13:58:50.403" v="28" actId="1076"/>
          <ac:picMkLst>
            <pc:docMk/>
            <pc:sldMk cId="1004124063" sldId="374"/>
            <ac:picMk id="9" creationId="{05C1CF23-5EAB-9572-C281-313A06BD9078}"/>
          </ac:picMkLst>
        </pc:picChg>
      </pc:sldChg>
      <pc:sldChg chg="addSp delSp modSp mod modAnim modShow">
        <pc:chgData name="ליאור יעקב" userId="b3e2276e-ebf7-48e0-acca-d28f63e943a2" providerId="ADAL" clId="{C94E1BD6-FC78-424D-A4F6-30897AAC2867}" dt="2024-07-08T14:42:28.116" v="91" actId="729"/>
        <pc:sldMkLst>
          <pc:docMk/>
          <pc:sldMk cId="1594043072" sldId="375"/>
        </pc:sldMkLst>
        <pc:picChg chg="add del mod">
          <ac:chgData name="ליאור יעקב" userId="b3e2276e-ebf7-48e0-acca-d28f63e943a2" providerId="ADAL" clId="{C94E1BD6-FC78-424D-A4F6-30897AAC2867}" dt="2024-07-08T13:58:29.363" v="24" actId="21"/>
          <ac:picMkLst>
            <pc:docMk/>
            <pc:sldMk cId="1594043072" sldId="375"/>
            <ac:picMk id="7" creationId="{5193ED5C-E63F-906C-4AAE-E3CDD698C21A}"/>
          </ac:picMkLst>
        </pc:picChg>
        <pc:picChg chg="add del mod">
          <ac:chgData name="ליאור יעקב" userId="b3e2276e-ebf7-48e0-acca-d28f63e943a2" providerId="ADAL" clId="{C94E1BD6-FC78-424D-A4F6-30897AAC2867}" dt="2024-07-08T13:58:29.363" v="24" actId="21"/>
          <ac:picMkLst>
            <pc:docMk/>
            <pc:sldMk cId="1594043072" sldId="375"/>
            <ac:picMk id="9" creationId="{05C1CF23-5EAB-9572-C281-313A06BD9078}"/>
          </ac:picMkLst>
        </pc:picChg>
        <pc:picChg chg="add del mod">
          <ac:chgData name="ליאור יעקב" userId="b3e2276e-ebf7-48e0-acca-d28f63e943a2" providerId="ADAL" clId="{C94E1BD6-FC78-424D-A4F6-30897AAC2867}" dt="2024-07-08T13:55:17.377" v="22" actId="478"/>
          <ac:picMkLst>
            <pc:docMk/>
            <pc:sldMk cId="1594043072" sldId="375"/>
            <ac:picMk id="12" creationId="{83FE6F50-9775-DA9A-025B-6907EBB7A1AA}"/>
          </ac:picMkLst>
        </pc:picChg>
        <pc:picChg chg="add del mod">
          <ac:chgData name="ליאור יעקב" userId="b3e2276e-ebf7-48e0-acca-d28f63e943a2" providerId="ADAL" clId="{C94E1BD6-FC78-424D-A4F6-30897AAC2867}" dt="2024-07-08T13:55:12.210" v="20" actId="478"/>
          <ac:picMkLst>
            <pc:docMk/>
            <pc:sldMk cId="1594043072" sldId="375"/>
            <ac:picMk id="13" creationId="{1C37E715-7CD5-C1CE-A63B-0B2805032378}"/>
          </ac:picMkLst>
        </pc:picChg>
      </pc:sldChg>
      <pc:sldChg chg="modAnim">
        <pc:chgData name="ליאור יעקב" userId="b3e2276e-ebf7-48e0-acca-d28f63e943a2" providerId="ADAL" clId="{C94E1BD6-FC78-424D-A4F6-30897AAC2867}" dt="2024-07-08T15:15:01.922" v="125"/>
        <pc:sldMkLst>
          <pc:docMk/>
          <pc:sldMk cId="2632385464" sldId="376"/>
        </pc:sldMkLst>
      </pc:sldChg>
      <pc:sldChg chg="modSp mod">
        <pc:chgData name="ליאור יעקב" userId="b3e2276e-ebf7-48e0-acca-d28f63e943a2" providerId="ADAL" clId="{C94E1BD6-FC78-424D-A4F6-30897AAC2867}" dt="2024-07-08T14:05:50.491" v="78" actId="20577"/>
        <pc:sldMkLst>
          <pc:docMk/>
          <pc:sldMk cId="3067993907" sldId="379"/>
        </pc:sldMkLst>
        <pc:spChg chg="mod">
          <ac:chgData name="ליאור יעקב" userId="b3e2276e-ebf7-48e0-acca-d28f63e943a2" providerId="ADAL" clId="{C94E1BD6-FC78-424D-A4F6-30897AAC2867}" dt="2024-07-08T14:05:50.491" v="78" actId="20577"/>
          <ac:spMkLst>
            <pc:docMk/>
            <pc:sldMk cId="3067993907" sldId="379"/>
            <ac:spMk id="13" creationId="{7D3D9662-5CAC-2EDA-5FF1-8B8579604E0C}"/>
          </ac:spMkLst>
        </pc:spChg>
      </pc:sldChg>
      <pc:sldChg chg="addSp modSp new del mod setBg">
        <pc:chgData name="ליאור יעקב" userId="b3e2276e-ebf7-48e0-acca-d28f63e943a2" providerId="ADAL" clId="{C94E1BD6-FC78-424D-A4F6-30897AAC2867}" dt="2024-07-08T15:10:27.434" v="114" actId="47"/>
        <pc:sldMkLst>
          <pc:docMk/>
          <pc:sldMk cId="824387064" sldId="380"/>
        </pc:sldMkLst>
        <pc:spChg chg="mod">
          <ac:chgData name="ליאור יעקב" userId="b3e2276e-ebf7-48e0-acca-d28f63e943a2" providerId="ADAL" clId="{C94E1BD6-FC78-424D-A4F6-30897AAC2867}" dt="2024-07-08T15:10:25.326" v="113" actId="20577"/>
          <ac:spMkLst>
            <pc:docMk/>
            <pc:sldMk cId="824387064" sldId="380"/>
            <ac:spMk id="2" creationId="{5983ECF0-E514-E59D-CD5B-1A0830DDD11C}"/>
          </ac:spMkLst>
        </pc:spChg>
        <pc:spChg chg="mo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3" creationId="{53E6B935-E150-11C4-7753-85A1B2C93D63}"/>
          </ac:spMkLst>
        </pc:spChg>
        <pc:spChg chg="ad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8" creationId="{1B15ED52-F352-441B-82BF-E0EA34836D08}"/>
          </ac:spMkLst>
        </pc:spChg>
        <pc:spChg chg="ad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10" creationId="{3B2E3793-BFE6-45A2-9B7B-E18844431C99}"/>
          </ac:spMkLst>
        </pc:spChg>
        <pc:spChg chg="ad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12" creationId="{BC4C4868-CB8F-4AF9-9CDB-8108F2C19B67}"/>
          </ac:spMkLst>
        </pc:spChg>
        <pc:spChg chg="ad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14" creationId="{375E0459-6403-40CD-989D-56A4407CA12E}"/>
          </ac:spMkLst>
        </pc:spChg>
        <pc:spChg chg="add">
          <ac:chgData name="ליאור יעקב" userId="b3e2276e-ebf7-48e0-acca-d28f63e943a2" providerId="ADAL" clId="{C94E1BD6-FC78-424D-A4F6-30897AAC2867}" dt="2024-07-08T15:10:20.470" v="100" actId="26606"/>
          <ac:spMkLst>
            <pc:docMk/>
            <pc:sldMk cId="824387064" sldId="380"/>
            <ac:spMk id="16" creationId="{53E5B1A8-3AC9-4BD1-9BBC-78CA94F2D1BA}"/>
          </ac:spMkLst>
        </pc:spChg>
      </pc:sldChg>
    </pc:docChg>
  </pc:docChgLst>
  <pc:docChgLst>
    <pc:chgData name="315838417@idf.il" userId="S::urn:spo:guest#315838417@idf.il::" providerId="AD" clId="Web-{205DB793-E292-6043-67AD-5669C5271561}"/>
    <pc:docChg chg="delSld modSld modSection">
      <pc:chgData name="315838417@idf.il" userId="S::urn:spo:guest#315838417@idf.il::" providerId="AD" clId="Web-{205DB793-E292-6043-67AD-5669C5271561}" dt="2024-07-04T17:05:20.027" v="16" actId="20577"/>
      <pc:docMkLst>
        <pc:docMk/>
      </pc:docMkLst>
      <pc:sldChg chg="delSp modSp">
        <pc:chgData name="315838417@idf.il" userId="S::urn:spo:guest#315838417@idf.il::" providerId="AD" clId="Web-{205DB793-E292-6043-67AD-5669C5271561}" dt="2024-07-04T17:05:20.027" v="16" actId="20577"/>
        <pc:sldMkLst>
          <pc:docMk/>
          <pc:sldMk cId="4173906973" sldId="318"/>
        </pc:sldMkLst>
        <pc:spChg chg="mod">
          <ac:chgData name="315838417@idf.il" userId="S::urn:spo:guest#315838417@idf.il::" providerId="AD" clId="Web-{205DB793-E292-6043-67AD-5669C5271561}" dt="2024-07-04T17:05:20.027" v="16" actId="20577"/>
          <ac:spMkLst>
            <pc:docMk/>
            <pc:sldMk cId="4173906973" sldId="318"/>
            <ac:spMk id="10" creationId="{ADB50E32-DBF9-CF37-3CA3-708ED8F01358}"/>
          </ac:spMkLst>
        </pc:spChg>
        <pc:grpChg chg="del">
          <ac:chgData name="315838417@idf.il" userId="S::urn:spo:guest#315838417@idf.il::" providerId="AD" clId="Web-{205DB793-E292-6043-67AD-5669C5271561}" dt="2024-07-04T17:03:31.195" v="1"/>
          <ac:grpSpMkLst>
            <pc:docMk/>
            <pc:sldMk cId="4173906973" sldId="318"/>
            <ac:grpSpMk id="22" creationId="{46D0F1DA-E38C-4451-FACC-1B5DE3E6B5FB}"/>
          </ac:grpSpMkLst>
        </pc:grpChg>
      </pc:sldChg>
      <pc:sldChg chg="del">
        <pc:chgData name="315838417@idf.il" userId="S::urn:spo:guest#315838417@idf.il::" providerId="AD" clId="Web-{205DB793-E292-6043-67AD-5669C5271561}" dt="2024-07-04T17:02:55.991" v="0"/>
        <pc:sldMkLst>
          <pc:docMk/>
          <pc:sldMk cId="434242097" sldId="32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Dataset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Sheet1!$J$3</c:f>
              <c:strCache>
                <c:ptCount val="1"/>
                <c:pt idx="0">
                  <c:v>Horse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Sheet1!$I$4:$I$5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Sheet1!$J$4:$J$5</c:f>
              <c:numCache>
                <c:formatCode>General</c:formatCode>
                <c:ptCount val="2"/>
                <c:pt idx="0">
                  <c:v>1067</c:v>
                </c:pt>
                <c:pt idx="1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3A-4E53-B5B7-6AA16DE44046}"/>
            </c:ext>
          </c:extLst>
        </c:ser>
        <c:ser>
          <c:idx val="1"/>
          <c:order val="1"/>
          <c:tx>
            <c:strRef>
              <c:f>Sheet1!$K$3</c:f>
              <c:strCache>
                <c:ptCount val="1"/>
                <c:pt idx="0">
                  <c:v>Zebra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Sheet1!$I$4:$I$5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Sheet1!$K$4:$K$5</c:f>
              <c:numCache>
                <c:formatCode>General</c:formatCode>
                <c:ptCount val="2"/>
                <c:pt idx="0">
                  <c:v>1334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3A-4E53-B5B7-6AA16DE4404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357441375"/>
        <c:axId val="1357440415"/>
      </c:barChart>
      <c:catAx>
        <c:axId val="1357441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440415"/>
        <c:crosses val="autoZero"/>
        <c:auto val="1"/>
        <c:lblAlgn val="ctr"/>
        <c:lblOffset val="100"/>
        <c:noMultiLvlLbl val="0"/>
      </c:catAx>
      <c:valAx>
        <c:axId val="13574404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7441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D1ECD-7172-498B-8A47-11E3EB142B20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D4693-0FEA-43AD-A585-6B9CE69FBA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6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CBCDC5-AB86-4EA1-8460-E489A0357D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995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779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345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002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838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47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816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859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loss_G</a:t>
            </a:r>
            <a:r>
              <a:rPr lang="en-US" dirty="0"/>
              <a:t> = </a:t>
            </a:r>
            <a:r>
              <a:rPr lang="en-US" dirty="0" err="1"/>
              <a:t>loss_G_A</a:t>
            </a:r>
            <a:r>
              <a:rPr lang="en-US" dirty="0"/>
              <a:t> + </a:t>
            </a:r>
            <a:r>
              <a:rPr lang="en-US" dirty="0" err="1"/>
              <a:t>loss_G_B</a:t>
            </a:r>
            <a:r>
              <a:rPr lang="en-US" dirty="0"/>
              <a:t> + 0.5*(</a:t>
            </a:r>
            <a:r>
              <a:rPr lang="en-US" dirty="0" err="1"/>
              <a:t>attention_maps_loss_A+attention_maps_loss_B</a:t>
            </a:r>
            <a:r>
              <a:rPr lang="en-US" dirty="0"/>
              <a:t>) + 0.5*(</a:t>
            </a:r>
            <a:r>
              <a:rPr lang="en-US" dirty="0" err="1"/>
              <a:t>seg_attention_loss_A+seg_attention_loss_B</a:t>
            </a:r>
            <a:r>
              <a:rPr lang="en-US" dirty="0"/>
              <a:t>)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     + 2.5 * (</a:t>
            </a:r>
            <a:r>
              <a:rPr lang="en-US" dirty="0" err="1"/>
              <a:t>loss_identity_A</a:t>
            </a:r>
            <a:r>
              <a:rPr lang="en-US" dirty="0"/>
              <a:t> + </a:t>
            </a:r>
            <a:r>
              <a:rPr lang="en-US" dirty="0" err="1"/>
              <a:t>loss_identity_B</a:t>
            </a:r>
            <a:r>
              <a:rPr lang="en-US" dirty="0"/>
              <a:t>) + 5.0 * (</a:t>
            </a:r>
            <a:r>
              <a:rPr lang="en-US" dirty="0" err="1"/>
              <a:t>loss_cycle_A</a:t>
            </a:r>
            <a:r>
              <a:rPr lang="en-US" dirty="0"/>
              <a:t> + </a:t>
            </a:r>
            <a:r>
              <a:rPr lang="en-US" dirty="0" err="1"/>
              <a:t>loss_cycle_B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34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259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811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724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487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00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490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5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037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9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06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it typically requires </a:t>
            </a:r>
            <a:r>
              <a:rPr lang="en-US" b="1"/>
              <a:t>paired data</a:t>
            </a:r>
            <a:r>
              <a:rPr lang="en-US"/>
              <a:t> to learn a </a:t>
            </a:r>
            <a:r>
              <a:rPr lang="en-US" b="1"/>
              <a:t>direct mapping</a:t>
            </a:r>
            <a:r>
              <a:rPr lang="en-US"/>
              <a:t> between two domains.</a:t>
            </a:r>
          </a:p>
          <a:p>
            <a:pPr>
              <a:defRPr/>
            </a:pPr>
            <a:r>
              <a:rPr lang="en-US"/>
              <a:t>In paired data, each input image (e.g., a horse) </a:t>
            </a:r>
            <a:r>
              <a:rPr lang="en-US" b="1"/>
              <a:t>has a corresponding target image</a:t>
            </a:r>
            <a:r>
              <a:rPr lang="en-US"/>
              <a:t> (e.g., a zebra) that represents the desired outcome after translation.</a:t>
            </a:r>
          </a:p>
          <a:p>
            <a:pPr>
              <a:defRPr/>
            </a:pPr>
            <a:r>
              <a:rPr lang="en-US">
                <a:ea typeface="Calibri"/>
                <a:cs typeface="Calibri"/>
              </a:rPr>
              <a:t>הארכי דורשת מיפוי ברור בין מרחב הכניסה למרחב היציאה אשר נלמד באמצעות זוגות 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73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193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601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51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994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9D4693-0FEA-43AD-A585-6B9CE69FBA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278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BF00-05D0-A213-0EB0-2E40D36D2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96C9D-FF0F-FC82-38C2-BEB7844C1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3C76F-A496-24B2-4E53-5C0EAB05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0A677-B9D9-1FE1-FD8E-AD21F6DF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5D277-4A5D-745C-CDDB-61AA08CC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6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793C-3B08-C2AD-0073-04975FFF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750C4-657B-80BC-EE1F-DB4D20356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7C96F-D6E8-5EE3-729C-68A5F4B49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39A87-7192-A839-B280-961AAEFA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DB0E9-982A-61EF-2020-15CBD78DF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450FF-7B89-1FDF-1927-4DB10A53B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96957-8AD4-7B44-9A12-1AF06FD3C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7419A-9BE8-E0D7-ACC4-0DF2D996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24C7B-F350-FBE9-03EB-AEBEC46E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A725-BFC7-B813-ACE4-8D74D20A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3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CB18-DAB0-6867-526D-6B71662C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5816C-33FD-4152-5B0F-1BBBB1B6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7D068-3596-00BC-97D1-8BD59C02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16126-C2D0-4F91-4CF5-C814872E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02D97-9DA0-0514-8619-FE518263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2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3E71-C492-D194-B724-0284112D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EC2D5-36BF-DBFB-600E-B53B4B111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92155-1599-6472-F84B-86962638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E1F5E-4EC1-B78C-0AA1-524D794DA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4AF52-527A-556C-39BA-BEB66E00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7DCC-F36D-557F-1B9B-29B4A06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4CED8-F619-2CC2-BEDB-86C52FAE5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AA704-2AE7-7BD6-3F73-767326C01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B13E9-0BAD-5A3E-CD82-2B5478B6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9F21C-D5A0-01B1-BB03-FC6AEA26A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54157-9A2E-3391-82C3-BD760802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A4CA-B41D-BCD3-AA42-7C61454B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8AF01-13D4-3B2C-59BE-2B0AADB9E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F45F2-D8C2-489B-F32E-2EBF9A3F4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CC252-9474-2152-4244-8F4A087A0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52D6A-B4A6-FBD4-BEF4-381F46A1F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BF79D-97B1-77EA-A4F4-39FB5C06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265FD-0948-91C2-1516-E6853410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3D183-0903-E812-7CB4-DD179781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19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B760-2CF3-0CB0-BBEF-EC36197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9E067-E552-66C5-CDE6-BC2D57A1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C7CAC-A575-91E7-2044-483C9CC7D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2F437-02BD-8ABD-C1CE-969B36E5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93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0F9A08-BC4C-245B-28CD-51D84D58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EB031-6C60-8FED-CBEC-59F857FB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49F45-864B-5820-8408-DEFD85B1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89A8-5106-EFD2-127E-506787A41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8C15-AF5B-6CD7-F1C7-5D1C1E7F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F91BB-58BC-7D82-6C0B-63EA4E9B6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51BC-CBF5-A7E4-EAD0-1B0442DC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F52BF-ADD2-91EE-1104-A1ABD7A1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FA488-51EF-9BBC-6DDD-AE9C642F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1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5BF9-F818-B097-0711-694789C3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FB35F-719D-168C-6331-1C6CA3E87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007EE-3F2D-03B1-3BFF-ADA7CA8DC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90017-8974-ADC3-BCC4-15EF34C3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1E33E-28FA-F8E5-9528-AC7237C1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F0B4E-24C8-C580-F242-EA2DA696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8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F52D2-410E-0047-3CDF-F3E58725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4C7EE-E668-3210-4F21-E009CB6C8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306BE-E124-D960-42A1-C7CC93F86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4FF33-FF06-4A4A-A6C2-4FFFDFCE087E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16CD-4C2D-92A6-71B4-AA7373CE3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C8F6B-159C-67CF-A572-4A50EC6F1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D988-78B4-411A-A65D-99DEAC5BB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6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" Target="slide9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03.06870" TargetMode="External"/><Relationship Id="rId11" Type="http://schemas.openxmlformats.org/officeDocument/2006/relationships/image" Target="../media/image37.jpg"/><Relationship Id="rId5" Type="http://schemas.openxmlformats.org/officeDocument/2006/relationships/hyperlink" Target="https://arxiv.org/pdf/1706.05587v3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9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9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11" Type="http://schemas.openxmlformats.org/officeDocument/2006/relationships/slide" Target="slide9.xml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47.png"/><Relationship Id="rId3" Type="http://schemas.openxmlformats.org/officeDocument/2006/relationships/image" Target="../media/image51.png"/><Relationship Id="rId21" Type="http://schemas.openxmlformats.org/officeDocument/2006/relationships/image" Target="../media/image10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2.png"/><Relationship Id="rId20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49.png"/><Relationship Id="rId10" Type="http://schemas.openxmlformats.org/officeDocument/2006/relationships/image" Target="../media/image58.png"/><Relationship Id="rId19" Type="http://schemas.openxmlformats.org/officeDocument/2006/relationships/image" Target="../media/image50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17.png"/><Relationship Id="rId3" Type="http://schemas.openxmlformats.org/officeDocument/2006/relationships/image" Target="../media/image39.jp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38.jpg"/><Relationship Id="rId10" Type="http://schemas.openxmlformats.org/officeDocument/2006/relationships/image" Target="../media/image56.jpg"/><Relationship Id="rId4" Type="http://schemas.openxmlformats.org/officeDocument/2006/relationships/image" Target="../media/image51.jpg"/><Relationship Id="rId9" Type="http://schemas.openxmlformats.org/officeDocument/2006/relationships/image" Target="../media/image55.jpg"/><Relationship Id="rId1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slide" Target="slide3.xm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3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slide" Target="slide8.xml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17.pn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12" Type="http://schemas.openxmlformats.org/officeDocument/2006/relationships/image" Target="../media/image6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11" Type="http://schemas.openxmlformats.org/officeDocument/2006/relationships/image" Target="../media/image45.jpg"/><Relationship Id="rId5" Type="http://schemas.openxmlformats.org/officeDocument/2006/relationships/image" Target="../media/image61.jpg"/><Relationship Id="rId10" Type="http://schemas.openxmlformats.org/officeDocument/2006/relationships/image" Target="../media/image66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Relationship Id="rId1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17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jpeg"/><Relationship Id="rId9" Type="http://schemas.openxmlformats.org/officeDocument/2006/relationships/image" Target="../media/image74.png"/><Relationship Id="rId1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39.jpg"/><Relationship Id="rId7" Type="http://schemas.openxmlformats.org/officeDocument/2006/relationships/image" Target="../media/image38.jp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11" Type="http://schemas.openxmlformats.org/officeDocument/2006/relationships/image" Target="../media/image17.png"/><Relationship Id="rId5" Type="http://schemas.openxmlformats.org/officeDocument/2006/relationships/image" Target="../media/image84.jpg"/><Relationship Id="rId10" Type="http://schemas.openxmlformats.org/officeDocument/2006/relationships/image" Target="../media/image87.jpg"/><Relationship Id="rId4" Type="http://schemas.openxmlformats.org/officeDocument/2006/relationships/image" Target="../media/image83.jpg"/><Relationship Id="rId9" Type="http://schemas.openxmlformats.org/officeDocument/2006/relationships/image" Target="../media/image8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11" Type="http://schemas.openxmlformats.org/officeDocument/2006/relationships/image" Target="../media/image17.png"/><Relationship Id="rId5" Type="http://schemas.openxmlformats.org/officeDocument/2006/relationships/image" Target="../media/image90.jpg"/><Relationship Id="rId10" Type="http://schemas.openxmlformats.org/officeDocument/2006/relationships/image" Target="../media/image95.jpg"/><Relationship Id="rId4" Type="http://schemas.openxmlformats.org/officeDocument/2006/relationships/image" Target="../media/image89.jpg"/><Relationship Id="rId9" Type="http://schemas.openxmlformats.org/officeDocument/2006/relationships/image" Target="../media/image9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hart" Target="../charts/chart1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11.07004v3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8.png"/><Relationship Id="rId18" Type="http://schemas.openxmlformats.org/officeDocument/2006/relationships/slide" Target="slide14.xml"/><Relationship Id="rId3" Type="http://schemas.openxmlformats.org/officeDocument/2006/relationships/slide" Target="slide9.xml"/><Relationship Id="rId21" Type="http://schemas.openxmlformats.org/officeDocument/2006/relationships/slide" Target="slide12.xml"/><Relationship Id="rId7" Type="http://schemas.openxmlformats.org/officeDocument/2006/relationships/image" Target="../media/image260.png"/><Relationship Id="rId12" Type="http://schemas.openxmlformats.org/officeDocument/2006/relationships/slide" Target="slide17.xml"/><Relationship Id="rId17" Type="http://schemas.openxmlformats.org/officeDocument/2006/relationships/image" Target="../media/image30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28.png"/><Relationship Id="rId24" Type="http://schemas.openxmlformats.org/officeDocument/2006/relationships/slide" Target="slide16.xml"/><Relationship Id="rId5" Type="http://schemas.openxmlformats.org/officeDocument/2006/relationships/image" Target="../media/image26.png"/><Relationship Id="rId15" Type="http://schemas.openxmlformats.org/officeDocument/2006/relationships/slide" Target="slide10.xml"/><Relationship Id="rId23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00.png"/><Relationship Id="rId4" Type="http://schemas.openxmlformats.org/officeDocument/2006/relationships/image" Target="../media/image10.png"/><Relationship Id="rId9" Type="http://schemas.openxmlformats.org/officeDocument/2006/relationships/slide" Target="slide13.xml"/><Relationship Id="rId14" Type="http://schemas.openxmlformats.org/officeDocument/2006/relationships/image" Target="../media/image29.png"/><Relationship Id="rId22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3BEA-2D60-6D36-32BB-24F56EE4D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Arial"/>
                <a:cs typeface="Arial"/>
              </a:rPr>
              <a:t>Horse-to-Zebra</a:t>
            </a:r>
            <a:br>
              <a:rPr lang="en-US" b="1" dirty="0">
                <a:solidFill>
                  <a:srgbClr val="404040"/>
                </a:solidFill>
                <a:latin typeface="Arial"/>
                <a:cs typeface="Arial"/>
              </a:rPr>
            </a:br>
            <a:r>
              <a:rPr lang="en-US" sz="14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lang="en-US" sz="1800" b="1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br>
              <a:rPr lang="en-US" sz="6000" b="1" dirty="0">
                <a:latin typeface="Arial"/>
                <a:cs typeface="Arial"/>
              </a:rPr>
            </a:br>
            <a:r>
              <a:rPr lang="en-US" sz="2700" b="1" dirty="0">
                <a:solidFill>
                  <a:srgbClr val="404040"/>
                </a:solidFill>
                <a:latin typeface="Arial"/>
                <a:cs typeface="Arial"/>
              </a:rPr>
              <a:t>CycleGAN with Segmentation-guided Attention</a:t>
            </a:r>
            <a:endParaRPr lang="en-US" dirty="0">
              <a:solidFill>
                <a:srgbClr val="404040"/>
              </a:solidFill>
              <a:latin typeface="Arial"/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97DFB-5ECC-3411-3D7B-235D16FB4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0294"/>
            <a:ext cx="9144000" cy="190934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/>
            <a:r>
              <a:rPr lang="en-US" sz="2400" dirty="0">
                <a:solidFill>
                  <a:srgbClr val="404040"/>
                </a:solidFill>
              </a:rPr>
              <a:t>Deep Learning and its applications to Signal and Image Processing and Analysis </a:t>
            </a:r>
          </a:p>
          <a:p>
            <a:pPr algn="l"/>
            <a:r>
              <a:rPr lang="en-US" sz="1900" dirty="0">
                <a:solidFill>
                  <a:srgbClr val="404040"/>
                </a:solidFill>
              </a:rPr>
              <a:t>Project Presentation</a:t>
            </a:r>
            <a:endParaRPr lang="en-US" dirty="0">
              <a:solidFill>
                <a:srgbClr val="404040"/>
              </a:solidFill>
            </a:endParaRPr>
          </a:p>
          <a:p>
            <a:pPr algn="l"/>
            <a:endParaRPr lang="en-US" sz="1900" dirty="0">
              <a:solidFill>
                <a:srgbClr val="404040"/>
              </a:solidFill>
              <a:ea typeface="Calibri"/>
              <a:cs typeface="Calibri"/>
            </a:endParaRPr>
          </a:p>
          <a:p>
            <a:pPr algn="l"/>
            <a:r>
              <a:rPr lang="en-US" sz="1900" dirty="0">
                <a:solidFill>
                  <a:srgbClr val="404040"/>
                </a:solidFill>
                <a:ea typeface="Calibri"/>
                <a:cs typeface="Calibri"/>
              </a:rPr>
              <a:t>Under the supervision of Prof. Tammy Riklin Raviv</a:t>
            </a:r>
          </a:p>
          <a:p>
            <a:pPr algn="l"/>
            <a:endParaRPr lang="en-US" sz="1900" dirty="0">
              <a:solidFill>
                <a:srgbClr val="404040"/>
              </a:solidFill>
            </a:endParaRPr>
          </a:p>
          <a:p>
            <a:pPr algn="l"/>
            <a:r>
              <a:rPr lang="en-US" sz="1900" dirty="0">
                <a:solidFill>
                  <a:srgbClr val="404040"/>
                </a:solidFill>
              </a:rPr>
              <a:t>Students:</a:t>
            </a:r>
            <a:endParaRPr lang="en-US" sz="2400" dirty="0">
              <a:solidFill>
                <a:srgbClr val="404040"/>
              </a:solidFill>
            </a:endParaRPr>
          </a:p>
          <a:p>
            <a:pPr algn="l"/>
            <a:r>
              <a:rPr lang="en-US" sz="1300" dirty="0">
                <a:solidFill>
                  <a:srgbClr val="404040"/>
                </a:solidFill>
              </a:rPr>
              <a:t>Daniel Manor, Lior Yaacov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32036-1F6E-55C0-2452-5CBC254B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1" y="5210176"/>
            <a:ext cx="1142999" cy="1142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A9FFE-2989-DB65-57EB-FE7E54653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561" y="5210175"/>
            <a:ext cx="1143157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559014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Pipeline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14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23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 and Inference architectures are slightly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different to optimize training time</a:t>
            </a:r>
          </a:p>
          <a:p>
            <a:pPr marL="285750" marR="0" lvl="0" indent="-285750" algn="l" defTabSz="914400" rtl="0" eaLnBrk="1" fontAlgn="auto" latinLnBrk="0" hangingPunct="1">
              <a:lnSpc>
                <a:spcPts val="23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training, we provide precomputed segmentation maps</a:t>
            </a:r>
          </a:p>
          <a:p>
            <a:pPr marL="285750" marR="0" lvl="0" indent="-285750" algn="l" defTabSz="914400" rtl="0" eaLnBrk="1" fontAlgn="auto" latinLnBrk="0" hangingPunct="1">
              <a:lnSpc>
                <a:spcPts val="23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</a:t>
            </a:r>
            <a:r>
              <a:rPr kumimoji="0" lang="en-US" sz="1800" b="0" i="0" u="none" strike="noStrike" kern="1200" cap="none" spc="0" normalizeH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inference, the user only provides an RGB image, and the segmentation takes place inside the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7F495BC5-D1FB-F920-B387-1355784DD9B6}"/>
              </a:ext>
            </a:extLst>
          </p:cNvPr>
          <p:cNvSpPr/>
          <p:nvPr/>
        </p:nvSpPr>
        <p:spPr>
          <a:xfrm>
            <a:off x="510540" y="3154680"/>
            <a:ext cx="1499616" cy="28693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57A1355E-CBDB-459C-2142-9CA8ED9BA7C4}"/>
              </a:ext>
            </a:extLst>
          </p:cNvPr>
          <p:cNvCxnSpPr/>
          <p:nvPr/>
        </p:nvCxnSpPr>
        <p:spPr>
          <a:xfrm>
            <a:off x="5513832" y="2366045"/>
            <a:ext cx="0" cy="413308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6B7F54-9C22-95BB-E88A-EBA04D268696}"/>
              </a:ext>
            </a:extLst>
          </p:cNvPr>
          <p:cNvGrpSpPr/>
          <p:nvPr/>
        </p:nvGrpSpPr>
        <p:grpSpPr>
          <a:xfrm>
            <a:off x="6399276" y="2469071"/>
            <a:ext cx="5224143" cy="3556250"/>
            <a:chOff x="6399276" y="2469071"/>
            <a:chExt cx="5224143" cy="3556250"/>
          </a:xfrm>
        </p:grpSpPr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3245B81A-3253-95B7-9109-EA1E396F038B}"/>
                </a:ext>
              </a:extLst>
            </p:cNvPr>
            <p:cNvSpPr/>
            <p:nvPr/>
          </p:nvSpPr>
          <p:spPr>
            <a:xfrm>
              <a:off x="6399276" y="3154680"/>
              <a:ext cx="1499616" cy="2869308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D0B8E059-050E-01E5-076E-80B15A7E0B4A}"/>
                </a:ext>
              </a:extLst>
            </p:cNvPr>
            <p:cNvSpPr/>
            <p:nvPr/>
          </p:nvSpPr>
          <p:spPr>
            <a:xfrm>
              <a:off x="6499860" y="3962970"/>
              <a:ext cx="1298448" cy="1252728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02E7E0C-C7AA-10D9-F79D-FA0ED864187E}"/>
                </a:ext>
              </a:extLst>
            </p:cNvPr>
            <p:cNvSpPr txBox="1"/>
            <p:nvPr/>
          </p:nvSpPr>
          <p:spPr>
            <a:xfrm>
              <a:off x="6819360" y="2744200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0"/>
                  <a:solidFill>
                    <a:srgbClr val="40404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Input</a:t>
              </a:r>
              <a:endParaRPr lang="en-US" b="1" dirty="0">
                <a:solidFill>
                  <a:srgbClr val="404040"/>
                </a:solidFill>
              </a:endParaRPr>
            </a:p>
          </p:txBody>
        </p:sp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737F77FF-22E4-2B63-5CF6-8509B9E9B2BC}"/>
                </a:ext>
              </a:extLst>
            </p:cNvPr>
            <p:cNvSpPr/>
            <p:nvPr/>
          </p:nvSpPr>
          <p:spPr>
            <a:xfrm>
              <a:off x="10041507" y="4297680"/>
              <a:ext cx="1499616" cy="269818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Attention</a:t>
              </a:r>
            </a:p>
          </p:txBody>
        </p:sp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136F80B8-3DDC-9F1E-6044-B00000690470}"/>
                </a:ext>
              </a:extLst>
            </p:cNvPr>
            <p:cNvSpPr/>
            <p:nvPr/>
          </p:nvSpPr>
          <p:spPr>
            <a:xfrm>
              <a:off x="9965307" y="3438144"/>
              <a:ext cx="1658112" cy="854510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Generator</a:t>
              </a:r>
            </a:p>
          </p:txBody>
        </p:sp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64D6939B-5C08-BAC9-F70D-8420BA78241A}"/>
                </a:ext>
              </a:extLst>
            </p:cNvPr>
            <p:cNvSpPr/>
            <p:nvPr/>
          </p:nvSpPr>
          <p:spPr>
            <a:xfrm>
              <a:off x="10041507" y="5755503"/>
              <a:ext cx="1499616" cy="269818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Attention</a:t>
              </a:r>
            </a:p>
          </p:txBody>
        </p: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CDA8279A-35AB-9EAE-D9F8-1B5AEDA31236}"/>
                </a:ext>
              </a:extLst>
            </p:cNvPr>
            <p:cNvSpPr/>
            <p:nvPr/>
          </p:nvSpPr>
          <p:spPr>
            <a:xfrm>
              <a:off x="9965307" y="4895967"/>
              <a:ext cx="1658112" cy="85451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Generator</a:t>
              </a:r>
            </a:p>
          </p:txBody>
        </p: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54EBE44C-20BA-7BA2-7242-04AE7DA26410}"/>
                </a:ext>
              </a:extLst>
            </p:cNvPr>
            <p:cNvCxnSpPr>
              <a:cxnSpLocks/>
              <a:stCxn id="227" idx="3"/>
              <a:endCxn id="235" idx="1"/>
            </p:cNvCxnSpPr>
            <p:nvPr/>
          </p:nvCxnSpPr>
          <p:spPr>
            <a:xfrm>
              <a:off x="7798308" y="4589334"/>
              <a:ext cx="484567" cy="4812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id="{F506CC4B-6A8B-A750-D1F8-7BAE9AC4401D}"/>
                </a:ext>
              </a:extLst>
            </p:cNvPr>
            <p:cNvSpPr/>
            <p:nvPr/>
          </p:nvSpPr>
          <p:spPr>
            <a:xfrm>
              <a:off x="8282875" y="4292654"/>
              <a:ext cx="1298448" cy="60298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Segmentation</a:t>
              </a:r>
              <a:endParaRPr lang="en-US" sz="1200" b="1" dirty="0"/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2B9B4D0-9E70-3D8D-E66C-BABA72EE312A}"/>
                </a:ext>
              </a:extLst>
            </p:cNvPr>
            <p:cNvCxnSpPr>
              <a:cxnSpLocks/>
              <a:stCxn id="235" idx="3"/>
              <a:endCxn id="230" idx="1"/>
            </p:cNvCxnSpPr>
            <p:nvPr/>
          </p:nvCxnSpPr>
          <p:spPr>
            <a:xfrm flipV="1">
              <a:off x="9581323" y="3865399"/>
              <a:ext cx="383984" cy="728747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78E2EE35-33DD-7603-13FE-3CE7FE99E3E7}"/>
                </a:ext>
              </a:extLst>
            </p:cNvPr>
            <p:cNvCxnSpPr>
              <a:cxnSpLocks/>
              <a:stCxn id="235" idx="3"/>
              <a:endCxn id="232" idx="1"/>
            </p:cNvCxnSpPr>
            <p:nvPr/>
          </p:nvCxnSpPr>
          <p:spPr>
            <a:xfrm>
              <a:off x="9581323" y="4594146"/>
              <a:ext cx="383984" cy="729076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BE6648-B3E7-9AA0-BB11-7E4CE0B7F16B}"/>
                </a:ext>
              </a:extLst>
            </p:cNvPr>
            <p:cNvSpPr txBox="1"/>
            <p:nvPr/>
          </p:nvSpPr>
          <p:spPr>
            <a:xfrm>
              <a:off x="8452033" y="2469071"/>
              <a:ext cx="1589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Inference</a:t>
              </a:r>
              <a:endPara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E6109A-7A7E-FEA0-CE22-7C2F09FF555F}"/>
              </a:ext>
            </a:extLst>
          </p:cNvPr>
          <p:cNvGrpSpPr/>
          <p:nvPr/>
        </p:nvGrpSpPr>
        <p:grpSpPr>
          <a:xfrm>
            <a:off x="611124" y="2469071"/>
            <a:ext cx="3864866" cy="3556250"/>
            <a:chOff x="611124" y="2469071"/>
            <a:chExt cx="3864866" cy="355625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A7B1512-9B3A-3E49-8372-1711F8B2B9BC}"/>
                </a:ext>
              </a:extLst>
            </p:cNvPr>
            <p:cNvSpPr/>
            <p:nvPr/>
          </p:nvSpPr>
          <p:spPr>
            <a:xfrm>
              <a:off x="611124" y="3282696"/>
              <a:ext cx="1298448" cy="1252728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AD911712-DB78-1D6C-498E-B0AADDC8F4E7}"/>
                </a:ext>
              </a:extLst>
            </p:cNvPr>
            <p:cNvSpPr/>
            <p:nvPr/>
          </p:nvSpPr>
          <p:spPr>
            <a:xfrm>
              <a:off x="611124" y="4651248"/>
              <a:ext cx="1298448" cy="1252728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Seg. Map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08F59EA-5AFA-98E2-8839-34DD646AEF5D}"/>
                </a:ext>
              </a:extLst>
            </p:cNvPr>
            <p:cNvSpPr txBox="1"/>
            <p:nvPr/>
          </p:nvSpPr>
          <p:spPr>
            <a:xfrm>
              <a:off x="930624" y="2744200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0"/>
                  <a:solidFill>
                    <a:srgbClr val="40404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Input</a:t>
              </a:r>
              <a:endParaRPr lang="en-US" b="1" dirty="0">
                <a:solidFill>
                  <a:srgbClr val="404040"/>
                </a:solidFill>
              </a:endParaRP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F128E024-6161-D8E8-03E8-87A868B0DBAC}"/>
                </a:ext>
              </a:extLst>
            </p:cNvPr>
            <p:cNvSpPr/>
            <p:nvPr/>
          </p:nvSpPr>
          <p:spPr>
            <a:xfrm>
              <a:off x="2894078" y="4297680"/>
              <a:ext cx="1499616" cy="269818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Attention</a:t>
              </a:r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C70B9BED-9187-7328-B627-A3AD0460756B}"/>
                </a:ext>
              </a:extLst>
            </p:cNvPr>
            <p:cNvSpPr/>
            <p:nvPr/>
          </p:nvSpPr>
          <p:spPr>
            <a:xfrm>
              <a:off x="2817878" y="3438144"/>
              <a:ext cx="1658112" cy="854510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Generator</a:t>
              </a: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96F46C19-070E-A68E-191D-C46D1039CDB3}"/>
                </a:ext>
              </a:extLst>
            </p:cNvPr>
            <p:cNvSpPr/>
            <p:nvPr/>
          </p:nvSpPr>
          <p:spPr>
            <a:xfrm>
              <a:off x="2894078" y="5755503"/>
              <a:ext cx="1499616" cy="269818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Attention</a:t>
              </a:r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2986A9FD-A5DD-3E8E-C1F0-1012173F0010}"/>
                </a:ext>
              </a:extLst>
            </p:cNvPr>
            <p:cNvSpPr/>
            <p:nvPr/>
          </p:nvSpPr>
          <p:spPr>
            <a:xfrm>
              <a:off x="2817878" y="4895967"/>
              <a:ext cx="1658112" cy="85451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Generator</a:t>
              </a:r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6EC82B7A-A616-6FC5-4EFF-86725CFDD76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909572" y="3737576"/>
              <a:ext cx="908306" cy="171484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AF52C33A-9E78-8DD3-7005-AC09F0F1ACBC}"/>
                </a:ext>
              </a:extLst>
            </p:cNvPr>
            <p:cNvCxnSpPr>
              <a:cxnSpLocks/>
              <a:stCxn id="139" idx="3"/>
            </p:cNvCxnSpPr>
            <p:nvPr/>
          </p:nvCxnSpPr>
          <p:spPr>
            <a:xfrm>
              <a:off x="1909572" y="5277612"/>
              <a:ext cx="908306" cy="161434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B271A9-5336-FD7D-7ACA-EBF01E76FA35}"/>
                </a:ext>
              </a:extLst>
            </p:cNvPr>
            <p:cNvSpPr txBox="1"/>
            <p:nvPr/>
          </p:nvSpPr>
          <p:spPr>
            <a:xfrm>
              <a:off x="2781340" y="2469071"/>
              <a:ext cx="923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Train</a:t>
              </a:r>
              <a:endPara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6F19DB8-4C28-E1D3-5809-DA982971B1BC}"/>
                </a:ext>
              </a:extLst>
            </p:cNvPr>
            <p:cNvCxnSpPr>
              <a:cxnSpLocks/>
              <a:stCxn id="31" idx="3"/>
              <a:endCxn id="148" idx="1"/>
            </p:cNvCxnSpPr>
            <p:nvPr/>
          </p:nvCxnSpPr>
          <p:spPr>
            <a:xfrm>
              <a:off x="1909572" y="3909060"/>
              <a:ext cx="908306" cy="1414162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8B9C3C-48BD-586A-6EB4-B92C9097F8F4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 flipV="1">
              <a:off x="1909572" y="3865399"/>
              <a:ext cx="908306" cy="1412213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2622D2-04B6-33B3-5796-C101D2443086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DCB5CA2-9634-E36C-3497-44848BA04A58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4" name="Picture 23">
              <a:hlinkClick r:id="rId3" action="ppaction://hlinksldjump"/>
              <a:extLst>
                <a:ext uri="{FF2B5EF4-FFF2-40B4-BE49-F238E27FC236}">
                  <a16:creationId xmlns:a16="http://schemas.microsoft.com/office/drawing/2014/main" id="{E3555E78-727F-F192-F33E-00311D51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548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Segmentation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Horse segmentation using DeepLab v3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35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Zebra segmentation using Mask RCNN</a:t>
            </a:r>
            <a:r>
              <a:rPr lang="en-US" baseline="30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rgbClr val="505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created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segmentation datasets for each training set</a:t>
            </a:r>
            <a:r>
              <a:rPr lang="en-US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speed up the training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During inference, the segmentation map creation is integrated inside the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hlinkClick r:id="rId3" action="ppaction://hlinksldjump"/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087AFA-2EE8-9A5E-1106-1FC459D4E02F}"/>
              </a:ext>
            </a:extLst>
          </p:cNvPr>
          <p:cNvSpPr txBox="1"/>
          <p:nvPr/>
        </p:nvSpPr>
        <p:spPr>
          <a:xfrm>
            <a:off x="367026" y="6438340"/>
            <a:ext cx="11413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Rethinking </a:t>
            </a:r>
            <a:r>
              <a:rPr lang="en-US" sz="1000" dirty="0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Atrous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Convolution for Semantic Image Segmentation, Liang-</a:t>
            </a:r>
            <a:r>
              <a:rPr lang="en-US" sz="1000" dirty="0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Chieh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 et al. - 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https://arxiv.org/pdf/1706.05587v3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(2017)</a:t>
            </a:r>
          </a:p>
          <a:p>
            <a:r>
              <a:rPr lang="en-US" sz="1000" baseline="30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R-CNN, </a:t>
            </a:r>
            <a:r>
              <a:rPr lang="en-US" sz="1000" dirty="0" err="1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Kaiming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 et al. - 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https://arxiv.org/pdf/1703.06870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E80004-A636-E80B-CF39-BC91C7074FBD}"/>
              </a:ext>
            </a:extLst>
          </p:cNvPr>
          <p:cNvCxnSpPr>
            <a:cxnSpLocks/>
          </p:cNvCxnSpPr>
          <p:nvPr/>
        </p:nvCxnSpPr>
        <p:spPr>
          <a:xfrm>
            <a:off x="367025" y="6372523"/>
            <a:ext cx="114195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FECF7E-CED3-437F-52AA-096068D0AB5D}"/>
              </a:ext>
            </a:extLst>
          </p:cNvPr>
          <p:cNvGrpSpPr/>
          <p:nvPr/>
        </p:nvGrpSpPr>
        <p:grpSpPr>
          <a:xfrm>
            <a:off x="663125" y="2749862"/>
            <a:ext cx="3726999" cy="2529152"/>
            <a:chOff x="663125" y="2749862"/>
            <a:chExt cx="3726999" cy="25291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D09F15-5832-3910-C4EA-897BC7C35050}"/>
                </a:ext>
              </a:extLst>
            </p:cNvPr>
            <p:cNvSpPr/>
            <p:nvPr/>
          </p:nvSpPr>
          <p:spPr>
            <a:xfrm>
              <a:off x="1362641" y="2749862"/>
              <a:ext cx="2662909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ln w="0"/>
                  <a:solidFill>
                    <a:srgbClr val="3D3D3D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DeepLab v3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0E7EFD-9528-24CD-9321-0015EF3BC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3125" y="3879983"/>
              <a:ext cx="1399031" cy="13990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BFAB3B-2DE8-FA80-1A0B-0B4D64B30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2995196" y="3879982"/>
              <a:ext cx="1394928" cy="13990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6CCB224-1B7B-BC3E-67D4-2A7445836FBC}"/>
                </a:ext>
              </a:extLst>
            </p:cNvPr>
            <p:cNvSpPr/>
            <p:nvPr/>
          </p:nvSpPr>
          <p:spPr>
            <a:xfrm>
              <a:off x="2261713" y="4378104"/>
              <a:ext cx="533925" cy="402786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E1A3B57-1801-A43C-4B8D-8285D6416C77}"/>
              </a:ext>
            </a:extLst>
          </p:cNvPr>
          <p:cNvGrpSpPr/>
          <p:nvPr/>
        </p:nvGrpSpPr>
        <p:grpSpPr>
          <a:xfrm>
            <a:off x="6072952" y="2749862"/>
            <a:ext cx="5684352" cy="2529151"/>
            <a:chOff x="6072952" y="2749862"/>
            <a:chExt cx="5684352" cy="2529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3FD86-188F-985B-6486-41ADAB69E39E}"/>
                </a:ext>
              </a:extLst>
            </p:cNvPr>
            <p:cNvSpPr/>
            <p:nvPr/>
          </p:nvSpPr>
          <p:spPr>
            <a:xfrm>
              <a:off x="7471984" y="2749862"/>
              <a:ext cx="2686376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ln w="0"/>
                  <a:solidFill>
                    <a:srgbClr val="3D3D3D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Mask RCNN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89CBC78-1B91-3795-AD1A-5D89322A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15613" y="3879981"/>
              <a:ext cx="1399032" cy="1399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D86841C-F779-643B-2CA3-D9BC20E3E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58272" y="3879981"/>
              <a:ext cx="1399032" cy="1399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6" descr="A zebra in a field&#10;&#10;Description automatically generated">
              <a:extLst>
                <a:ext uri="{FF2B5EF4-FFF2-40B4-BE49-F238E27FC236}">
                  <a16:creationId xmlns:a16="http://schemas.microsoft.com/office/drawing/2014/main" id="{A25D06EB-AFE5-F197-305E-99E15693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952" y="3879981"/>
              <a:ext cx="1399032" cy="1399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E788E3A-425B-AC7D-D41F-795F5ECE6906}"/>
                </a:ext>
              </a:extLst>
            </p:cNvPr>
            <p:cNvSpPr/>
            <p:nvPr/>
          </p:nvSpPr>
          <p:spPr>
            <a:xfrm>
              <a:off x="7576836" y="4378104"/>
              <a:ext cx="533925" cy="402786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CFB3FF8-50EB-B7BF-3B73-8F827521BB37}"/>
                </a:ext>
              </a:extLst>
            </p:cNvPr>
            <p:cNvSpPr/>
            <p:nvPr/>
          </p:nvSpPr>
          <p:spPr>
            <a:xfrm>
              <a:off x="9719497" y="4378104"/>
              <a:ext cx="533925" cy="402786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8C7BD0-39CA-3BA7-B954-AFD489BDD46C}"/>
              </a:ext>
            </a:extLst>
          </p:cNvPr>
          <p:cNvCxnSpPr>
            <a:cxnSpLocks/>
          </p:cNvCxnSpPr>
          <p:nvPr/>
        </p:nvCxnSpPr>
        <p:spPr>
          <a:xfrm>
            <a:off x="5285232" y="2848937"/>
            <a:ext cx="0" cy="31912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96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2E6A60-4A6A-BE92-63CE-36D2B0D7B99F}"/>
              </a:ext>
            </a:extLst>
          </p:cNvPr>
          <p:cNvSpPr/>
          <p:nvPr/>
        </p:nvSpPr>
        <p:spPr>
          <a:xfrm>
            <a:off x="2530869" y="1605092"/>
            <a:ext cx="9255748" cy="2978966"/>
          </a:xfrm>
          <a:prstGeom prst="roundRect">
            <a:avLst/>
          </a:prstGeom>
          <a:solidFill>
            <a:schemeClr val="accent3">
              <a:alpha val="16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674DA6F1-AC0E-5C58-B45C-30717651DDE8}"/>
              </a:ext>
            </a:extLst>
          </p:cNvPr>
          <p:cNvSpPr/>
          <p:nvPr/>
        </p:nvSpPr>
        <p:spPr>
          <a:xfrm>
            <a:off x="10194285" y="2368403"/>
            <a:ext cx="1429134" cy="1594723"/>
          </a:xfrm>
          <a:prstGeom prst="roundRect">
            <a:avLst/>
          </a:prstGeom>
          <a:solidFill>
            <a:srgbClr val="E8DEC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35C816-111C-9DB9-1213-8981BF7FE825}"/>
              </a:ext>
            </a:extLst>
          </p:cNvPr>
          <p:cNvSpPr/>
          <p:nvPr/>
        </p:nvSpPr>
        <p:spPr>
          <a:xfrm>
            <a:off x="11001943" y="2529900"/>
            <a:ext cx="98795" cy="114970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800" dirty="0"/>
              <a:t>Attention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8EBFA7-3E14-50CB-2266-2D82CDE05905}"/>
              </a:ext>
            </a:extLst>
          </p:cNvPr>
          <p:cNvSpPr/>
          <p:nvPr/>
        </p:nvSpPr>
        <p:spPr>
          <a:xfrm>
            <a:off x="10100345" y="6353453"/>
            <a:ext cx="1297501" cy="261167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Seg. Attention</a:t>
            </a:r>
          </a:p>
        </p:txBody>
      </p: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AB3F8A96-7750-E774-D9D2-02CF3EF2ADDD}"/>
              </a:ext>
            </a:extLst>
          </p:cNvPr>
          <p:cNvSpPr/>
          <p:nvPr/>
        </p:nvSpPr>
        <p:spPr>
          <a:xfrm>
            <a:off x="6086657" y="2211421"/>
            <a:ext cx="2960084" cy="1929549"/>
          </a:xfrm>
          <a:prstGeom prst="roundRect">
            <a:avLst/>
          </a:prstGeom>
          <a:solidFill>
            <a:srgbClr val="E8DEC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BAE76A-E7DD-442A-AB4F-11CE9F081407}"/>
              </a:ext>
            </a:extLst>
          </p:cNvPr>
          <p:cNvSpPr/>
          <p:nvPr/>
        </p:nvSpPr>
        <p:spPr>
          <a:xfrm>
            <a:off x="7730649" y="2883163"/>
            <a:ext cx="98795" cy="589140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800" dirty="0"/>
              <a:t>Attention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3457F708-9992-B86D-EA21-0BC3F6E355F3}"/>
              </a:ext>
            </a:extLst>
          </p:cNvPr>
          <p:cNvSpPr/>
          <p:nvPr/>
        </p:nvSpPr>
        <p:spPr>
          <a:xfrm>
            <a:off x="10100346" y="6092286"/>
            <a:ext cx="1297501" cy="261167"/>
          </a:xfrm>
          <a:prstGeom prst="rect">
            <a:avLst/>
          </a:prstGeom>
          <a:gradFill>
            <a:gsLst>
              <a:gs pos="0">
                <a:srgbClr val="62B8A8"/>
              </a:gs>
              <a:gs pos="50000">
                <a:srgbClr val="439CB1"/>
              </a:gs>
              <a:gs pos="100000">
                <a:srgbClr val="3688A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TanH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29DF70F-7658-F03F-FABA-99127BEBE53C}"/>
              </a:ext>
            </a:extLst>
          </p:cNvPr>
          <p:cNvCxnSpPr>
            <a:cxnSpLocks/>
          </p:cNvCxnSpPr>
          <p:nvPr/>
        </p:nvCxnSpPr>
        <p:spPr>
          <a:xfrm>
            <a:off x="10636948" y="3545207"/>
            <a:ext cx="179564" cy="122992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C678079-99B0-9B7A-1B9F-93F1C90FE476}"/>
              </a:ext>
            </a:extLst>
          </p:cNvPr>
          <p:cNvCxnSpPr>
            <a:cxnSpLocks/>
          </p:cNvCxnSpPr>
          <p:nvPr/>
        </p:nvCxnSpPr>
        <p:spPr>
          <a:xfrm flipV="1">
            <a:off x="10638279" y="2534661"/>
            <a:ext cx="179564" cy="12451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CD9A4C9F-F953-1C72-EBA8-06044AA5933A}"/>
              </a:ext>
            </a:extLst>
          </p:cNvPr>
          <p:cNvSpPr/>
          <p:nvPr/>
        </p:nvSpPr>
        <p:spPr>
          <a:xfrm>
            <a:off x="2724767" y="2368403"/>
            <a:ext cx="2305245" cy="1594723"/>
          </a:xfrm>
          <a:prstGeom prst="roundRect">
            <a:avLst/>
          </a:prstGeom>
          <a:solidFill>
            <a:srgbClr val="E8DEC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5795D71-9479-59E3-C3FA-E3F1B6E74E9D}"/>
              </a:ext>
            </a:extLst>
          </p:cNvPr>
          <p:cNvSpPr/>
          <p:nvPr/>
        </p:nvSpPr>
        <p:spPr>
          <a:xfrm>
            <a:off x="3643811" y="2530695"/>
            <a:ext cx="57247" cy="114495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Generator Architecture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Attention layers in the residual blocks and decoder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F8E1663-E903-A439-EA12-904DEC10751C}"/>
              </a:ext>
            </a:extLst>
          </p:cNvPr>
          <p:cNvSpPr/>
          <p:nvPr/>
        </p:nvSpPr>
        <p:spPr>
          <a:xfrm>
            <a:off x="3588681" y="2530348"/>
            <a:ext cx="72920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CD17DAD-5EFB-1558-59C4-76A5E9B24837}"/>
              </a:ext>
            </a:extLst>
          </p:cNvPr>
          <p:cNvSpPr/>
          <p:nvPr/>
        </p:nvSpPr>
        <p:spPr>
          <a:xfrm>
            <a:off x="3515528" y="2530348"/>
            <a:ext cx="91597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F97918A-5F74-2D79-A3A4-C0FA05746572}"/>
              </a:ext>
            </a:extLst>
          </p:cNvPr>
          <p:cNvSpPr/>
          <p:nvPr/>
        </p:nvSpPr>
        <p:spPr>
          <a:xfrm>
            <a:off x="4040206" y="2661781"/>
            <a:ext cx="57247" cy="8863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A4C3D26-9304-17C1-8C43-DF20266D26F5}"/>
              </a:ext>
            </a:extLst>
          </p:cNvPr>
          <p:cNvSpPr/>
          <p:nvPr/>
        </p:nvSpPr>
        <p:spPr>
          <a:xfrm>
            <a:off x="3985076" y="2661434"/>
            <a:ext cx="72920" cy="8863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1516BE8-09DB-7CDF-079A-E4C203AA90E3}"/>
              </a:ext>
            </a:extLst>
          </p:cNvPr>
          <p:cNvSpPr/>
          <p:nvPr/>
        </p:nvSpPr>
        <p:spPr>
          <a:xfrm>
            <a:off x="3882468" y="2661434"/>
            <a:ext cx="128480" cy="8863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4DB8657-2E6C-E43C-88C7-31446A188FE1}"/>
              </a:ext>
            </a:extLst>
          </p:cNvPr>
          <p:cNvSpPr/>
          <p:nvPr/>
        </p:nvSpPr>
        <p:spPr>
          <a:xfrm>
            <a:off x="4526315" y="2807324"/>
            <a:ext cx="57247" cy="59004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68DA5A2-5747-6B24-63A2-B8C242E17FE9}"/>
              </a:ext>
            </a:extLst>
          </p:cNvPr>
          <p:cNvSpPr/>
          <p:nvPr/>
        </p:nvSpPr>
        <p:spPr>
          <a:xfrm>
            <a:off x="4471185" y="2809358"/>
            <a:ext cx="72920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2F6A3CE-FAA0-5253-6004-A169E2C18480}"/>
              </a:ext>
            </a:extLst>
          </p:cNvPr>
          <p:cNvSpPr/>
          <p:nvPr/>
        </p:nvSpPr>
        <p:spPr>
          <a:xfrm>
            <a:off x="4280171" y="2809358"/>
            <a:ext cx="223704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FDF96E5-7A95-5BCB-C2E7-B5821CE0552D}"/>
              </a:ext>
            </a:extLst>
          </p:cNvPr>
          <p:cNvSpPr/>
          <p:nvPr/>
        </p:nvSpPr>
        <p:spPr>
          <a:xfrm>
            <a:off x="10117688" y="5826734"/>
            <a:ext cx="1280160" cy="2743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ReLU</a:t>
            </a:r>
            <a:endParaRPr lang="en-US" sz="1200" b="1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6378DD1-A2AB-F861-CBAA-D09F8762B0F4}"/>
              </a:ext>
            </a:extLst>
          </p:cNvPr>
          <p:cNvSpPr/>
          <p:nvPr/>
        </p:nvSpPr>
        <p:spPr>
          <a:xfrm>
            <a:off x="10117688" y="5561183"/>
            <a:ext cx="1280160" cy="2743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Instance Norm.</a:t>
            </a:r>
            <a:endParaRPr lang="en-US" sz="1200" b="1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6001448-EE31-2464-DE10-372532FEE2B9}"/>
              </a:ext>
            </a:extLst>
          </p:cNvPr>
          <p:cNvSpPr/>
          <p:nvPr/>
        </p:nvSpPr>
        <p:spPr>
          <a:xfrm>
            <a:off x="10117688" y="5295632"/>
            <a:ext cx="1280160" cy="2743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Convolution</a:t>
            </a:r>
            <a:endParaRPr lang="en-US" sz="1200" b="1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6DD91B9-3A60-8F7A-97EC-15D78D832CFB}"/>
              </a:ext>
            </a:extLst>
          </p:cNvPr>
          <p:cNvSpPr/>
          <p:nvPr/>
        </p:nvSpPr>
        <p:spPr>
          <a:xfrm>
            <a:off x="3379797" y="2034669"/>
            <a:ext cx="10990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Encoder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6DBE9A0C-0F68-2A55-4873-046EA0070B95}"/>
              </a:ext>
            </a:extLst>
          </p:cNvPr>
          <p:cNvSpPr/>
          <p:nvPr/>
        </p:nvSpPr>
        <p:spPr>
          <a:xfrm>
            <a:off x="3287977" y="2530695"/>
            <a:ext cx="45719" cy="114495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5F4314EA-501F-54D3-E40E-5D74CAECFDD3}"/>
              </a:ext>
            </a:extLst>
          </p:cNvPr>
          <p:cNvSpPr/>
          <p:nvPr/>
        </p:nvSpPr>
        <p:spPr>
          <a:xfrm>
            <a:off x="3233355" y="2530348"/>
            <a:ext cx="60883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95397813-5569-8941-3C86-F3D2FB1559F3}"/>
              </a:ext>
            </a:extLst>
          </p:cNvPr>
          <p:cNvSpPr/>
          <p:nvPr/>
        </p:nvSpPr>
        <p:spPr>
          <a:xfrm>
            <a:off x="3176669" y="2530348"/>
            <a:ext cx="63094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D962DA2-EEAA-C512-D87F-2B594A7C143F}"/>
              </a:ext>
            </a:extLst>
          </p:cNvPr>
          <p:cNvCxnSpPr>
            <a:cxnSpLocks/>
          </p:cNvCxnSpPr>
          <p:nvPr/>
        </p:nvCxnSpPr>
        <p:spPr>
          <a:xfrm>
            <a:off x="3335964" y="3669717"/>
            <a:ext cx="179564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79F6E481-4F1A-5C0D-CF71-B7C5D0E01420}"/>
              </a:ext>
            </a:extLst>
          </p:cNvPr>
          <p:cNvCxnSpPr>
            <a:cxnSpLocks/>
          </p:cNvCxnSpPr>
          <p:nvPr/>
        </p:nvCxnSpPr>
        <p:spPr>
          <a:xfrm flipV="1">
            <a:off x="4573363" y="2521972"/>
            <a:ext cx="1857408" cy="283318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ED6500DD-CA92-85DB-0F0C-71A35C1F1B91}"/>
              </a:ext>
            </a:extLst>
          </p:cNvPr>
          <p:cNvCxnSpPr>
            <a:cxnSpLocks/>
          </p:cNvCxnSpPr>
          <p:nvPr/>
        </p:nvCxnSpPr>
        <p:spPr>
          <a:xfrm>
            <a:off x="4582807" y="3393440"/>
            <a:ext cx="1885425" cy="545764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06E444D-E8A8-E2A2-1E58-18DEAA8EC38F}"/>
              </a:ext>
            </a:extLst>
          </p:cNvPr>
          <p:cNvSpPr/>
          <p:nvPr/>
        </p:nvSpPr>
        <p:spPr>
          <a:xfrm>
            <a:off x="6710592" y="1859891"/>
            <a:ext cx="1764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Residual Block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D1897A07-1ABD-3187-6089-476731A0015E}"/>
              </a:ext>
            </a:extLst>
          </p:cNvPr>
          <p:cNvSpPr/>
          <p:nvPr/>
        </p:nvSpPr>
        <p:spPr>
          <a:xfrm>
            <a:off x="8431993" y="3766611"/>
            <a:ext cx="48011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x9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C0FE67DC-71FF-5F9E-63C2-07B469DF74BB}"/>
              </a:ext>
            </a:extLst>
          </p:cNvPr>
          <p:cNvSpPr/>
          <p:nvPr/>
        </p:nvSpPr>
        <p:spPr>
          <a:xfrm>
            <a:off x="7081419" y="2580211"/>
            <a:ext cx="78031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Concat</a:t>
            </a:r>
            <a:endParaRPr lang="en-US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F771FC3F-D0F7-ED57-034C-4DC55C3BCDF2}"/>
              </a:ext>
            </a:extLst>
          </p:cNvPr>
          <p:cNvSpPr/>
          <p:nvPr/>
        </p:nvSpPr>
        <p:spPr>
          <a:xfrm>
            <a:off x="7828712" y="2438254"/>
            <a:ext cx="102270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Dim</a:t>
            </a:r>
          </a:p>
          <a:p>
            <a:pPr algn="ctr"/>
            <a:r>
              <a:rPr lang="en-US" sz="1200" cap="none" spc="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Red</a:t>
            </a:r>
            <a:r>
              <a:rPr lang="en-US" sz="12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uction</a:t>
            </a:r>
            <a:endParaRPr lang="en-US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254B6914-FD3A-04AD-8D14-DEA3DDFB6459}"/>
              </a:ext>
            </a:extLst>
          </p:cNvPr>
          <p:cNvSpPr/>
          <p:nvPr/>
        </p:nvSpPr>
        <p:spPr>
          <a:xfrm rot="5400000">
            <a:off x="2720794" y="3031362"/>
            <a:ext cx="746759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256 , 256 , 3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F99527-86D5-112D-D4FE-2D6344BC40C9}"/>
              </a:ext>
            </a:extLst>
          </p:cNvPr>
          <p:cNvCxnSpPr>
            <a:cxnSpLocks/>
          </p:cNvCxnSpPr>
          <p:nvPr/>
        </p:nvCxnSpPr>
        <p:spPr>
          <a:xfrm>
            <a:off x="3336871" y="2538442"/>
            <a:ext cx="179564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3CC02C-FC41-2F94-B315-87A9059C0A1F}"/>
              </a:ext>
            </a:extLst>
          </p:cNvPr>
          <p:cNvCxnSpPr>
            <a:cxnSpLocks/>
          </p:cNvCxnSpPr>
          <p:nvPr/>
        </p:nvCxnSpPr>
        <p:spPr>
          <a:xfrm>
            <a:off x="3702904" y="2538442"/>
            <a:ext cx="179564" cy="122992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88AFBB-8598-B6C6-351C-8296F28E85A4}"/>
              </a:ext>
            </a:extLst>
          </p:cNvPr>
          <p:cNvCxnSpPr>
            <a:cxnSpLocks/>
          </p:cNvCxnSpPr>
          <p:nvPr/>
        </p:nvCxnSpPr>
        <p:spPr>
          <a:xfrm flipV="1">
            <a:off x="3702904" y="3545207"/>
            <a:ext cx="179564" cy="12451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E989EC-6EE8-7162-C540-7B0514E803B9}"/>
              </a:ext>
            </a:extLst>
          </p:cNvPr>
          <p:cNvCxnSpPr>
            <a:cxnSpLocks/>
          </p:cNvCxnSpPr>
          <p:nvPr/>
        </p:nvCxnSpPr>
        <p:spPr>
          <a:xfrm flipV="1">
            <a:off x="4096842" y="3399405"/>
            <a:ext cx="180449" cy="145802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9AC48B-9322-B80C-CEA5-157F55E4E681}"/>
              </a:ext>
            </a:extLst>
          </p:cNvPr>
          <p:cNvCxnSpPr>
            <a:cxnSpLocks/>
          </p:cNvCxnSpPr>
          <p:nvPr/>
        </p:nvCxnSpPr>
        <p:spPr>
          <a:xfrm>
            <a:off x="4099804" y="2664444"/>
            <a:ext cx="177487" cy="141948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C5B406D-B4A9-7DDC-F045-991E7094537E}"/>
              </a:ext>
            </a:extLst>
          </p:cNvPr>
          <p:cNvSpPr/>
          <p:nvPr/>
        </p:nvSpPr>
        <p:spPr>
          <a:xfrm>
            <a:off x="6678487" y="2522319"/>
            <a:ext cx="57247" cy="59004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D374BF-A179-3F3F-E998-13F8FCBB9745}"/>
              </a:ext>
            </a:extLst>
          </p:cNvPr>
          <p:cNvSpPr/>
          <p:nvPr/>
        </p:nvSpPr>
        <p:spPr>
          <a:xfrm>
            <a:off x="6623357" y="2521972"/>
            <a:ext cx="72920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6951FD-0D10-DA9E-2BCC-772D4AB3EDF8}"/>
              </a:ext>
            </a:extLst>
          </p:cNvPr>
          <p:cNvSpPr/>
          <p:nvPr/>
        </p:nvSpPr>
        <p:spPr>
          <a:xfrm>
            <a:off x="6432343" y="2521972"/>
            <a:ext cx="223704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B41749-1968-8C7D-6E84-E6DDEC84DA7C}"/>
              </a:ext>
            </a:extLst>
          </p:cNvPr>
          <p:cNvSpPr/>
          <p:nvPr/>
        </p:nvSpPr>
        <p:spPr>
          <a:xfrm>
            <a:off x="6468587" y="3350688"/>
            <a:ext cx="223704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73CDB6-0241-FFDA-CBC9-214695AB0F04}"/>
              </a:ext>
            </a:extLst>
          </p:cNvPr>
          <p:cNvSpPr/>
          <p:nvPr/>
        </p:nvSpPr>
        <p:spPr>
          <a:xfrm>
            <a:off x="7454208" y="2882606"/>
            <a:ext cx="57247" cy="59004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093CB67-D8C4-492F-1546-B8242AE148DA}"/>
              </a:ext>
            </a:extLst>
          </p:cNvPr>
          <p:cNvSpPr/>
          <p:nvPr/>
        </p:nvSpPr>
        <p:spPr>
          <a:xfrm>
            <a:off x="7399078" y="2882259"/>
            <a:ext cx="72920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673C66-588C-6B86-99B1-5F3F22335C26}"/>
              </a:ext>
            </a:extLst>
          </p:cNvPr>
          <p:cNvSpPr/>
          <p:nvPr/>
        </p:nvSpPr>
        <p:spPr>
          <a:xfrm>
            <a:off x="7208064" y="2882259"/>
            <a:ext cx="223704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D88B88D-DD68-2DF5-7BEE-A96F5C94B4F7}"/>
              </a:ext>
            </a:extLst>
          </p:cNvPr>
          <p:cNvSpPr/>
          <p:nvPr/>
        </p:nvSpPr>
        <p:spPr>
          <a:xfrm>
            <a:off x="7507859" y="2882258"/>
            <a:ext cx="223704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700" dirty="0"/>
              <a:t>Convolution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DC09E8B-F7D6-347B-9D22-1599AE047684}"/>
              </a:ext>
            </a:extLst>
          </p:cNvPr>
          <p:cNvCxnSpPr>
            <a:cxnSpLocks/>
          </p:cNvCxnSpPr>
          <p:nvPr/>
        </p:nvCxnSpPr>
        <p:spPr>
          <a:xfrm flipV="1">
            <a:off x="6696277" y="3481306"/>
            <a:ext cx="504385" cy="457898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E562E70-335F-E1D6-E5E2-C10801BCCB79}"/>
              </a:ext>
            </a:extLst>
          </p:cNvPr>
          <p:cNvCxnSpPr>
            <a:cxnSpLocks/>
          </p:cNvCxnSpPr>
          <p:nvPr/>
        </p:nvCxnSpPr>
        <p:spPr>
          <a:xfrm>
            <a:off x="6735734" y="2537744"/>
            <a:ext cx="464928" cy="342984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2DE695-8199-7D70-1634-72CADC502B2F}"/>
              </a:ext>
            </a:extLst>
          </p:cNvPr>
          <p:cNvSpPr/>
          <p:nvPr/>
        </p:nvSpPr>
        <p:spPr>
          <a:xfrm>
            <a:off x="8457760" y="2881520"/>
            <a:ext cx="57247" cy="59004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DCB32FA-D052-EB08-908B-DB48F6AC1C8B}"/>
              </a:ext>
            </a:extLst>
          </p:cNvPr>
          <p:cNvSpPr/>
          <p:nvPr/>
        </p:nvSpPr>
        <p:spPr>
          <a:xfrm>
            <a:off x="8402630" y="2881173"/>
            <a:ext cx="72920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A90556F-4CA4-6AF4-9C58-A02D8D498973}"/>
              </a:ext>
            </a:extLst>
          </p:cNvPr>
          <p:cNvSpPr/>
          <p:nvPr/>
        </p:nvSpPr>
        <p:spPr>
          <a:xfrm>
            <a:off x="8211616" y="2881173"/>
            <a:ext cx="223704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A8AC8A9-4554-15F3-D5D7-D660EB754580}"/>
              </a:ext>
            </a:extLst>
          </p:cNvPr>
          <p:cNvCxnSpPr>
            <a:cxnSpLocks/>
          </p:cNvCxnSpPr>
          <p:nvPr/>
        </p:nvCxnSpPr>
        <p:spPr>
          <a:xfrm>
            <a:off x="7828712" y="2883163"/>
            <a:ext cx="382829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3C104CB-FC58-CFD3-BF4C-BBEE2F52AF5B}"/>
              </a:ext>
            </a:extLst>
          </p:cNvPr>
          <p:cNvCxnSpPr>
            <a:cxnSpLocks/>
          </p:cNvCxnSpPr>
          <p:nvPr/>
        </p:nvCxnSpPr>
        <p:spPr>
          <a:xfrm>
            <a:off x="7828712" y="3465880"/>
            <a:ext cx="380448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F13D1CF-0FE8-FE14-7DFA-FEEF5F570878}"/>
              </a:ext>
            </a:extLst>
          </p:cNvPr>
          <p:cNvSpPr/>
          <p:nvPr/>
        </p:nvSpPr>
        <p:spPr>
          <a:xfrm>
            <a:off x="10579855" y="2661781"/>
            <a:ext cx="57247" cy="8863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FFB0DCB-A23D-28C3-65BD-036E2F1773C1}"/>
              </a:ext>
            </a:extLst>
          </p:cNvPr>
          <p:cNvSpPr/>
          <p:nvPr/>
        </p:nvSpPr>
        <p:spPr>
          <a:xfrm>
            <a:off x="10524725" y="2661434"/>
            <a:ext cx="72920" cy="8863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1851CB1-0E5A-E74E-9EF2-87160743FA76}"/>
              </a:ext>
            </a:extLst>
          </p:cNvPr>
          <p:cNvSpPr/>
          <p:nvPr/>
        </p:nvSpPr>
        <p:spPr>
          <a:xfrm>
            <a:off x="10422117" y="2661434"/>
            <a:ext cx="128480" cy="8863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8BA0060-1F2E-08DC-6E2F-A88FFED0AFFE}"/>
              </a:ext>
            </a:extLst>
          </p:cNvPr>
          <p:cNvSpPr/>
          <p:nvPr/>
        </p:nvSpPr>
        <p:spPr>
          <a:xfrm>
            <a:off x="10311451" y="2006325"/>
            <a:ext cx="10990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Decoder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0AE1F12A-025E-922C-07D4-FA4E2DAFC44C}"/>
              </a:ext>
            </a:extLst>
          </p:cNvPr>
          <p:cNvSpPr/>
          <p:nvPr/>
        </p:nvSpPr>
        <p:spPr>
          <a:xfrm>
            <a:off x="10943464" y="2530695"/>
            <a:ext cx="57247" cy="114495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E50D200-00F6-98AF-DAB0-0D90FFD5CC09}"/>
              </a:ext>
            </a:extLst>
          </p:cNvPr>
          <p:cNvSpPr/>
          <p:nvPr/>
        </p:nvSpPr>
        <p:spPr>
          <a:xfrm>
            <a:off x="10888334" y="2530348"/>
            <a:ext cx="72920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B03C3CF-AD4F-54B8-39D2-1912FB8AEE6F}"/>
              </a:ext>
            </a:extLst>
          </p:cNvPr>
          <p:cNvSpPr/>
          <p:nvPr/>
        </p:nvSpPr>
        <p:spPr>
          <a:xfrm>
            <a:off x="10815181" y="2530348"/>
            <a:ext cx="91597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B57420D-E260-0E74-706A-75DC05DC043A}"/>
              </a:ext>
            </a:extLst>
          </p:cNvPr>
          <p:cNvSpPr/>
          <p:nvPr/>
        </p:nvSpPr>
        <p:spPr>
          <a:xfrm>
            <a:off x="11409670" y="2530246"/>
            <a:ext cx="45719" cy="1144958"/>
          </a:xfrm>
          <a:prstGeom prst="rect">
            <a:avLst/>
          </a:prstGeom>
          <a:gradFill>
            <a:gsLst>
              <a:gs pos="0">
                <a:srgbClr val="62B8A8"/>
              </a:gs>
              <a:gs pos="50000">
                <a:srgbClr val="439CB1"/>
              </a:gs>
              <a:gs pos="100000">
                <a:srgbClr val="3688A2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B51CF9A-D828-CF8E-381B-8AFF9763D00A}"/>
              </a:ext>
            </a:extLst>
          </p:cNvPr>
          <p:cNvSpPr/>
          <p:nvPr/>
        </p:nvSpPr>
        <p:spPr>
          <a:xfrm>
            <a:off x="11355048" y="2529899"/>
            <a:ext cx="60883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2BF08A63-8CBC-0C11-4343-713F5243EEF2}"/>
              </a:ext>
            </a:extLst>
          </p:cNvPr>
          <p:cNvSpPr/>
          <p:nvPr/>
        </p:nvSpPr>
        <p:spPr>
          <a:xfrm>
            <a:off x="11298362" y="2529899"/>
            <a:ext cx="63094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A13E24FD-D002-D835-6269-760C5633584D}"/>
              </a:ext>
            </a:extLst>
          </p:cNvPr>
          <p:cNvCxnSpPr>
            <a:cxnSpLocks/>
          </p:cNvCxnSpPr>
          <p:nvPr/>
        </p:nvCxnSpPr>
        <p:spPr>
          <a:xfrm>
            <a:off x="11100738" y="3669717"/>
            <a:ext cx="197624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455E3D91-F3AB-E191-01B4-4B922E54FEA0}"/>
              </a:ext>
            </a:extLst>
          </p:cNvPr>
          <p:cNvCxnSpPr>
            <a:cxnSpLocks/>
          </p:cNvCxnSpPr>
          <p:nvPr/>
        </p:nvCxnSpPr>
        <p:spPr>
          <a:xfrm>
            <a:off x="11100738" y="2532280"/>
            <a:ext cx="197624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1FDA77E-BF05-3417-766D-0F7B14B8656F}"/>
              </a:ext>
            </a:extLst>
          </p:cNvPr>
          <p:cNvCxnSpPr>
            <a:cxnSpLocks/>
          </p:cNvCxnSpPr>
          <p:nvPr/>
        </p:nvCxnSpPr>
        <p:spPr>
          <a:xfrm>
            <a:off x="8512236" y="3465880"/>
            <a:ext cx="1908704" cy="76805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4AB0A43-8C4A-FE39-732A-7B5C4F6C05DE}"/>
              </a:ext>
            </a:extLst>
          </p:cNvPr>
          <p:cNvCxnSpPr>
            <a:cxnSpLocks/>
          </p:cNvCxnSpPr>
          <p:nvPr/>
        </p:nvCxnSpPr>
        <p:spPr>
          <a:xfrm flipV="1">
            <a:off x="8516320" y="2663631"/>
            <a:ext cx="1904620" cy="219532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214956-EF2A-FDA5-F1EC-4FAE643CB0BE}"/>
              </a:ext>
            </a:extLst>
          </p:cNvPr>
          <p:cNvSpPr/>
          <p:nvPr/>
        </p:nvSpPr>
        <p:spPr>
          <a:xfrm>
            <a:off x="732957" y="2196107"/>
            <a:ext cx="10990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DA4BA3-1D87-2EA0-A879-9896718279B2}"/>
              </a:ext>
            </a:extLst>
          </p:cNvPr>
          <p:cNvCxnSpPr>
            <a:cxnSpLocks/>
          </p:cNvCxnSpPr>
          <p:nvPr/>
        </p:nvCxnSpPr>
        <p:spPr>
          <a:xfrm>
            <a:off x="1775403" y="2529899"/>
            <a:ext cx="1391491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D0A891-911E-C8D1-EFEB-7C0849166550}"/>
              </a:ext>
            </a:extLst>
          </p:cNvPr>
          <p:cNvSpPr/>
          <p:nvPr/>
        </p:nvSpPr>
        <p:spPr>
          <a:xfrm>
            <a:off x="2040159" y="2983531"/>
            <a:ext cx="395298" cy="29820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D1C7B-AC58-DF40-C5C8-1006EEAB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36" y="2528086"/>
            <a:ext cx="1142999" cy="1142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88BE82-7EF1-69C7-65D1-ECC2CADFA31A}"/>
              </a:ext>
            </a:extLst>
          </p:cNvPr>
          <p:cNvCxnSpPr>
            <a:cxnSpLocks/>
          </p:cNvCxnSpPr>
          <p:nvPr/>
        </p:nvCxnSpPr>
        <p:spPr>
          <a:xfrm>
            <a:off x="1775403" y="3663233"/>
            <a:ext cx="1391491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C48B3F6-13FA-F7FA-F0BF-43AA68BF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36" y="4479651"/>
            <a:ext cx="1143157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9FF2697-41DA-764B-7322-54BB2B001A8C}"/>
              </a:ext>
            </a:extLst>
          </p:cNvPr>
          <p:cNvCxnSpPr>
            <a:stCxn id="21" idx="3"/>
            <a:endCxn id="20" idx="2"/>
          </p:cNvCxnSpPr>
          <p:nvPr/>
        </p:nvCxnSpPr>
        <p:spPr>
          <a:xfrm flipV="1">
            <a:off x="1795593" y="3472303"/>
            <a:ext cx="5984454" cy="1578848"/>
          </a:xfrm>
          <a:prstGeom prst="bentConnector2">
            <a:avLst/>
          </a:prstGeom>
          <a:ln>
            <a:solidFill>
              <a:srgbClr val="6E2F9D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919EBDE-E5A3-E32D-1F86-31357AE79BA3}"/>
              </a:ext>
            </a:extLst>
          </p:cNvPr>
          <p:cNvCxnSpPr>
            <a:cxnSpLocks/>
            <a:stCxn id="21" idx="3"/>
            <a:endCxn id="11" idx="2"/>
          </p:cNvCxnSpPr>
          <p:nvPr/>
        </p:nvCxnSpPr>
        <p:spPr>
          <a:xfrm flipV="1">
            <a:off x="1795593" y="3679600"/>
            <a:ext cx="9255748" cy="1371551"/>
          </a:xfrm>
          <a:prstGeom prst="bentConnector2">
            <a:avLst/>
          </a:prstGeom>
          <a:ln>
            <a:solidFill>
              <a:srgbClr val="6E2F9D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B1B43-C8D9-46D6-0AB2-9E00F54D45DF}"/>
              </a:ext>
            </a:extLst>
          </p:cNvPr>
          <p:cNvSpPr/>
          <p:nvPr/>
        </p:nvSpPr>
        <p:spPr>
          <a:xfrm rot="5400000">
            <a:off x="2960165" y="3012167"/>
            <a:ext cx="1004064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256 , 256 , 64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317C35-5995-0798-C287-40BCE6BFEC6E}"/>
              </a:ext>
            </a:extLst>
          </p:cNvPr>
          <p:cNvSpPr/>
          <p:nvPr/>
        </p:nvSpPr>
        <p:spPr>
          <a:xfrm rot="5400000">
            <a:off x="3324452" y="3001345"/>
            <a:ext cx="1004064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128 , 128 , 128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2B6AAF-E078-EA58-E828-4645D9342954}"/>
              </a:ext>
            </a:extLst>
          </p:cNvPr>
          <p:cNvSpPr/>
          <p:nvPr/>
        </p:nvSpPr>
        <p:spPr>
          <a:xfrm rot="5400000">
            <a:off x="3712393" y="2983532"/>
            <a:ext cx="1004064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64 , 64 , 256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71BB3-2F39-5758-22F2-DEEF7CACF814}"/>
              </a:ext>
            </a:extLst>
          </p:cNvPr>
          <p:cNvSpPr/>
          <p:nvPr/>
        </p:nvSpPr>
        <p:spPr>
          <a:xfrm rot="5400000">
            <a:off x="9862740" y="2986120"/>
            <a:ext cx="1004064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128 , 128 , 128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9519BA-89EC-CCF7-0C71-F75EC2B1494E}"/>
              </a:ext>
            </a:extLst>
          </p:cNvPr>
          <p:cNvSpPr/>
          <p:nvPr/>
        </p:nvSpPr>
        <p:spPr>
          <a:xfrm rot="5400000">
            <a:off x="10243736" y="2974230"/>
            <a:ext cx="1004064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256 , 256 , 64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844A2-A210-C08C-DDA9-F90451DCE9E1}"/>
              </a:ext>
            </a:extLst>
          </p:cNvPr>
          <p:cNvSpPr/>
          <p:nvPr/>
        </p:nvSpPr>
        <p:spPr>
          <a:xfrm rot="5400000">
            <a:off x="10859657" y="2994565"/>
            <a:ext cx="746759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256 , 256 , 3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87AB4-96FE-6E4E-9F39-79CF4E7E1ABD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0F5A0E-C58C-5537-1CC6-1FA0D4226D80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2" name="Picture 31">
              <a:hlinkClick r:id="rId5" action="ppaction://hlinksldjump"/>
              <a:extLst>
                <a:ext uri="{FF2B5EF4-FFF2-40B4-BE49-F238E27FC236}">
                  <a16:creationId xmlns:a16="http://schemas.microsoft.com/office/drawing/2014/main" id="{336EB3D6-2112-4811-A7DB-041946305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039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/>
      <p:bldP spid="13" grpId="0"/>
      <p:bldP spid="14" grpId="0"/>
      <p:bldP spid="15" grpId="0"/>
      <p:bldP spid="17" grpId="0"/>
      <p:bldP spid="18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43230A-2048-5D86-5147-4F710511BBF5}"/>
              </a:ext>
            </a:extLst>
          </p:cNvPr>
          <p:cNvSpPr/>
          <p:nvPr/>
        </p:nvSpPr>
        <p:spPr>
          <a:xfrm>
            <a:off x="2855731" y="2715768"/>
            <a:ext cx="6983609" cy="3200400"/>
          </a:xfrm>
          <a:prstGeom prst="roundRect">
            <a:avLst/>
          </a:prstGeom>
          <a:solidFill>
            <a:schemeClr val="accent3">
              <a:alpha val="16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7A73C4-503C-204F-DCDD-EAC39818F50E}"/>
              </a:ext>
            </a:extLst>
          </p:cNvPr>
          <p:cNvSpPr/>
          <p:nvPr/>
        </p:nvSpPr>
        <p:spPr>
          <a:xfrm>
            <a:off x="3076365" y="3154495"/>
            <a:ext cx="144953" cy="1143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4BFFB8-5B6D-CC29-EA80-A4A0659F979F}"/>
              </a:ext>
            </a:extLst>
          </p:cNvPr>
          <p:cNvSpPr/>
          <p:nvPr/>
        </p:nvSpPr>
        <p:spPr>
          <a:xfrm>
            <a:off x="3076365" y="4459095"/>
            <a:ext cx="144953" cy="1143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01EC32D1-0138-6765-42A6-5FE0EAEACD08}"/>
              </a:ext>
            </a:extLst>
          </p:cNvPr>
          <p:cNvSpPr/>
          <p:nvPr/>
        </p:nvSpPr>
        <p:spPr>
          <a:xfrm>
            <a:off x="4014974" y="3350720"/>
            <a:ext cx="2913230" cy="1934866"/>
          </a:xfrm>
          <a:prstGeom prst="roundRect">
            <a:avLst/>
          </a:prstGeom>
          <a:solidFill>
            <a:srgbClr val="E9CAC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88099929-7BBB-3E18-F90E-6C4D2BCE2301}"/>
              </a:ext>
            </a:extLst>
          </p:cNvPr>
          <p:cNvSpPr/>
          <p:nvPr/>
        </p:nvSpPr>
        <p:spPr>
          <a:xfrm>
            <a:off x="7288099" y="3350720"/>
            <a:ext cx="2305245" cy="1934866"/>
          </a:xfrm>
          <a:prstGeom prst="roundRect">
            <a:avLst/>
          </a:prstGeom>
          <a:solidFill>
            <a:srgbClr val="E8DEC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B04B88D-8C6F-8948-880B-BBB3F25B64C1}"/>
              </a:ext>
            </a:extLst>
          </p:cNvPr>
          <p:cNvSpPr/>
          <p:nvPr/>
        </p:nvSpPr>
        <p:spPr>
          <a:xfrm>
            <a:off x="10435452" y="6301180"/>
            <a:ext cx="1280160" cy="2743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Sigmoid</a:t>
            </a:r>
            <a:endParaRPr lang="en-US" sz="12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Attention Architecture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segmentation maps to guide the generators in focusing on specific regions of interest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E529B-D1EA-4189-325B-CD0A6DA3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77" y="3154495"/>
            <a:ext cx="1142999" cy="1142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DC8F21-F2F3-4B94-6FC7-EF7F7FD00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84" y="4460480"/>
            <a:ext cx="1143157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AB0232-C9ED-95AB-EE2B-7A634905065B}"/>
              </a:ext>
            </a:extLst>
          </p:cNvPr>
          <p:cNvCxnSpPr>
            <a:cxnSpLocks/>
          </p:cNvCxnSpPr>
          <p:nvPr/>
        </p:nvCxnSpPr>
        <p:spPr>
          <a:xfrm>
            <a:off x="3217083" y="3154496"/>
            <a:ext cx="1043840" cy="64907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F4C2C9-14C6-6E55-01EF-5FBA8C12A4F5}"/>
              </a:ext>
            </a:extLst>
          </p:cNvPr>
          <p:cNvCxnSpPr>
            <a:cxnSpLocks/>
          </p:cNvCxnSpPr>
          <p:nvPr/>
        </p:nvCxnSpPr>
        <p:spPr>
          <a:xfrm flipV="1">
            <a:off x="3221307" y="4941858"/>
            <a:ext cx="1039616" cy="660237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CB39C22-7518-5C5E-54E7-1D02354D6B16}"/>
              </a:ext>
            </a:extLst>
          </p:cNvPr>
          <p:cNvSpPr/>
          <p:nvPr/>
        </p:nvSpPr>
        <p:spPr>
          <a:xfrm>
            <a:off x="5496004" y="3803913"/>
            <a:ext cx="45719" cy="114495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2BE367-DD84-385D-E0CF-4E8C424CA479}"/>
              </a:ext>
            </a:extLst>
          </p:cNvPr>
          <p:cNvSpPr/>
          <p:nvPr/>
        </p:nvSpPr>
        <p:spPr>
          <a:xfrm>
            <a:off x="5435032" y="3803566"/>
            <a:ext cx="60883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BF1614-A63F-B068-3AB5-FECA2BC94D46}"/>
              </a:ext>
            </a:extLst>
          </p:cNvPr>
          <p:cNvSpPr/>
          <p:nvPr/>
        </p:nvSpPr>
        <p:spPr>
          <a:xfrm>
            <a:off x="3168978" y="4239068"/>
            <a:ext cx="78031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Concat</a:t>
            </a:r>
            <a:endParaRPr lang="en-US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64724E-2AE3-9796-53BF-49CDF83E1012}"/>
              </a:ext>
            </a:extLst>
          </p:cNvPr>
          <p:cNvSpPr/>
          <p:nvPr/>
        </p:nvSpPr>
        <p:spPr>
          <a:xfrm>
            <a:off x="10435452" y="6029472"/>
            <a:ext cx="1280160" cy="2743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ReLU</a:t>
            </a:r>
            <a:endParaRPr lang="en-US" sz="1200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44322FF-1478-72A1-2E73-8FE72A6D0F6A}"/>
              </a:ext>
            </a:extLst>
          </p:cNvPr>
          <p:cNvSpPr/>
          <p:nvPr/>
        </p:nvSpPr>
        <p:spPr>
          <a:xfrm>
            <a:off x="10435452" y="5757763"/>
            <a:ext cx="1280160" cy="2743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Instance Norm.</a:t>
            </a:r>
            <a:endParaRPr lang="en-US" sz="12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213ED1-36A0-904E-C391-F637CEDE989F}"/>
              </a:ext>
            </a:extLst>
          </p:cNvPr>
          <p:cNvSpPr/>
          <p:nvPr/>
        </p:nvSpPr>
        <p:spPr>
          <a:xfrm>
            <a:off x="10435452" y="5486054"/>
            <a:ext cx="1280160" cy="2743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Convolution</a:t>
            </a:r>
            <a:endParaRPr lang="en-US" sz="1200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A904F93-1832-6C8D-C819-D675EC524049}"/>
              </a:ext>
            </a:extLst>
          </p:cNvPr>
          <p:cNvSpPr/>
          <p:nvPr/>
        </p:nvSpPr>
        <p:spPr>
          <a:xfrm>
            <a:off x="4950539" y="3501614"/>
            <a:ext cx="78031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x'</a:t>
            </a:r>
            <a:endParaRPr lang="en-US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8DB6D1-FDDD-F6DF-406C-C4454CB03553}"/>
              </a:ext>
            </a:extLst>
          </p:cNvPr>
          <p:cNvSpPr/>
          <p:nvPr/>
        </p:nvSpPr>
        <p:spPr>
          <a:xfrm>
            <a:off x="5801819" y="3350719"/>
            <a:ext cx="109999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Attention</a:t>
            </a:r>
          </a:p>
          <a:p>
            <a:pPr algn="ctr"/>
            <a:r>
              <a:rPr lang="en-US" sz="12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Map</a:t>
            </a:r>
            <a:endParaRPr lang="en-US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87F95F-0CAF-DAF6-75E0-DC3E9094AAE9}"/>
              </a:ext>
            </a:extLst>
          </p:cNvPr>
          <p:cNvSpPr/>
          <p:nvPr/>
        </p:nvSpPr>
        <p:spPr>
          <a:xfrm>
            <a:off x="2943319" y="3657485"/>
            <a:ext cx="78031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CE6494D-006A-9CCD-194B-A28F63CA8C2F}"/>
              </a:ext>
            </a:extLst>
          </p:cNvPr>
          <p:cNvSpPr/>
          <p:nvPr/>
        </p:nvSpPr>
        <p:spPr>
          <a:xfrm>
            <a:off x="3086166" y="4891907"/>
            <a:ext cx="780313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seg_map</a:t>
            </a:r>
            <a:endParaRPr lang="en-US" sz="12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3C33615-D6CA-C759-2FF0-291BFAD6BF89}"/>
              </a:ext>
            </a:extLst>
          </p:cNvPr>
          <p:cNvSpPr/>
          <p:nvPr/>
        </p:nvSpPr>
        <p:spPr>
          <a:xfrm>
            <a:off x="8580848" y="3811846"/>
            <a:ext cx="45719" cy="114495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0FC8BDD-EBDB-39AA-0266-D2793661E2F5}"/>
              </a:ext>
            </a:extLst>
          </p:cNvPr>
          <p:cNvSpPr/>
          <p:nvPr/>
        </p:nvSpPr>
        <p:spPr>
          <a:xfrm>
            <a:off x="8519876" y="3811499"/>
            <a:ext cx="60883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5D702B7-4416-26D1-2734-5D18EE51029B}"/>
              </a:ext>
            </a:extLst>
          </p:cNvPr>
          <p:cNvSpPr/>
          <p:nvPr/>
        </p:nvSpPr>
        <p:spPr>
          <a:xfrm>
            <a:off x="8374923" y="3811846"/>
            <a:ext cx="144953" cy="114495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89278FB-430A-EB2F-4304-377923EAA324}"/>
              </a:ext>
            </a:extLst>
          </p:cNvPr>
          <p:cNvSpPr/>
          <p:nvPr/>
        </p:nvSpPr>
        <p:spPr>
          <a:xfrm>
            <a:off x="8229968" y="3813022"/>
            <a:ext cx="144953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6DE48B8-318E-942B-AEA5-720475A50854}"/>
              </a:ext>
            </a:extLst>
          </p:cNvPr>
          <p:cNvSpPr/>
          <p:nvPr/>
        </p:nvSpPr>
        <p:spPr>
          <a:xfrm>
            <a:off x="7858643" y="3813456"/>
            <a:ext cx="144953" cy="1143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204C21B-895C-46BE-87BE-B9F561B0EE61}"/>
              </a:ext>
            </a:extLst>
          </p:cNvPr>
          <p:cNvSpPr/>
          <p:nvPr/>
        </p:nvSpPr>
        <p:spPr>
          <a:xfrm>
            <a:off x="7733120" y="4315961"/>
            <a:ext cx="78031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*</a:t>
            </a:r>
            <a:endParaRPr lang="en-US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F259E2A-54DE-8B69-DCBD-4A62A84155E4}"/>
              </a:ext>
            </a:extLst>
          </p:cNvPr>
          <p:cNvSpPr/>
          <p:nvPr/>
        </p:nvSpPr>
        <p:spPr>
          <a:xfrm>
            <a:off x="8903394" y="3813456"/>
            <a:ext cx="144953" cy="1143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751CCD4-EB3A-9B20-D29E-1E346C6301EC}"/>
              </a:ext>
            </a:extLst>
          </p:cNvPr>
          <p:cNvSpPr/>
          <p:nvPr/>
        </p:nvSpPr>
        <p:spPr>
          <a:xfrm>
            <a:off x="8361162" y="4300721"/>
            <a:ext cx="78031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+</a:t>
            </a:r>
            <a:endParaRPr lang="en-US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7B51593-55DE-E3D6-4000-E1D763BA4BF1}"/>
              </a:ext>
            </a:extLst>
          </p:cNvPr>
          <p:cNvCxnSpPr>
            <a:cxnSpLocks/>
          </p:cNvCxnSpPr>
          <p:nvPr/>
        </p:nvCxnSpPr>
        <p:spPr>
          <a:xfrm>
            <a:off x="4561343" y="3808610"/>
            <a:ext cx="576638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0B1FFB1-E5CE-BECA-2EFD-EB7CE3730E5D}"/>
              </a:ext>
            </a:extLst>
          </p:cNvPr>
          <p:cNvCxnSpPr>
            <a:cxnSpLocks/>
          </p:cNvCxnSpPr>
          <p:nvPr/>
        </p:nvCxnSpPr>
        <p:spPr>
          <a:xfrm>
            <a:off x="4561343" y="4941858"/>
            <a:ext cx="576638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20EA0CB-4259-E4B0-B60D-632ACB29D293}"/>
              </a:ext>
            </a:extLst>
          </p:cNvPr>
          <p:cNvSpPr/>
          <p:nvPr/>
        </p:nvSpPr>
        <p:spPr>
          <a:xfrm>
            <a:off x="6482913" y="3804195"/>
            <a:ext cx="45719" cy="114495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F52CEA4-C497-B490-E829-54D6595CEA40}"/>
              </a:ext>
            </a:extLst>
          </p:cNvPr>
          <p:cNvSpPr/>
          <p:nvPr/>
        </p:nvSpPr>
        <p:spPr>
          <a:xfrm>
            <a:off x="6421941" y="3803848"/>
            <a:ext cx="60883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868BD78-B949-EF5A-189B-DD78749B2E8C}"/>
              </a:ext>
            </a:extLst>
          </p:cNvPr>
          <p:cNvCxnSpPr>
            <a:cxnSpLocks/>
          </p:cNvCxnSpPr>
          <p:nvPr/>
        </p:nvCxnSpPr>
        <p:spPr>
          <a:xfrm>
            <a:off x="5548252" y="3808892"/>
            <a:ext cx="576638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5BB8F90-44A3-79CA-3D28-6330CAB42F6C}"/>
              </a:ext>
            </a:extLst>
          </p:cNvPr>
          <p:cNvCxnSpPr>
            <a:cxnSpLocks/>
          </p:cNvCxnSpPr>
          <p:nvPr/>
        </p:nvCxnSpPr>
        <p:spPr>
          <a:xfrm>
            <a:off x="5548252" y="4942140"/>
            <a:ext cx="576638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CFD784B-0384-20B6-C286-9E04B19A530E}"/>
              </a:ext>
            </a:extLst>
          </p:cNvPr>
          <p:cNvSpPr/>
          <p:nvPr/>
        </p:nvSpPr>
        <p:spPr>
          <a:xfrm>
            <a:off x="7537934" y="3560459"/>
            <a:ext cx="78031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5B48AB9-1FF6-33F1-88DD-A73E2C3E6AF0}"/>
              </a:ext>
            </a:extLst>
          </p:cNvPr>
          <p:cNvSpPr/>
          <p:nvPr/>
        </p:nvSpPr>
        <p:spPr>
          <a:xfrm>
            <a:off x="7883616" y="3356754"/>
            <a:ext cx="109999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Attention</a:t>
            </a:r>
          </a:p>
          <a:p>
            <a:pPr algn="ctr"/>
            <a:r>
              <a:rPr lang="en-US" sz="12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Map</a:t>
            </a:r>
            <a:endParaRPr lang="en-US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2E1B7B5-7A39-C2BE-A538-445EFB7352C3}"/>
              </a:ext>
            </a:extLst>
          </p:cNvPr>
          <p:cNvSpPr/>
          <p:nvPr/>
        </p:nvSpPr>
        <p:spPr>
          <a:xfrm>
            <a:off x="8585558" y="3555208"/>
            <a:ext cx="780313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5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55C4E07-09D5-25F6-8A86-02AE73933FBE}"/>
              </a:ext>
            </a:extLst>
          </p:cNvPr>
          <p:cNvSpPr/>
          <p:nvPr/>
        </p:nvSpPr>
        <p:spPr>
          <a:xfrm>
            <a:off x="1045458" y="2815941"/>
            <a:ext cx="10990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CD8686F-D6EC-5D95-B627-E526D7673337}"/>
              </a:ext>
            </a:extLst>
          </p:cNvPr>
          <p:cNvSpPr/>
          <p:nvPr/>
        </p:nvSpPr>
        <p:spPr>
          <a:xfrm>
            <a:off x="7825393" y="2815941"/>
            <a:ext cx="10990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F2F9E-380E-1B0A-3232-27E4883DE4A1}"/>
              </a:ext>
            </a:extLst>
          </p:cNvPr>
          <p:cNvSpPr/>
          <p:nvPr/>
        </p:nvSpPr>
        <p:spPr>
          <a:xfrm>
            <a:off x="4654261" y="2812291"/>
            <a:ext cx="17749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Attention Module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E706E-8BF9-33FA-2745-07A293C93827}"/>
              </a:ext>
            </a:extLst>
          </p:cNvPr>
          <p:cNvSpPr/>
          <p:nvPr/>
        </p:nvSpPr>
        <p:spPr>
          <a:xfrm>
            <a:off x="4273613" y="3803566"/>
            <a:ext cx="288455" cy="1144958"/>
          </a:xfrm>
          <a:prstGeom prst="rect">
            <a:avLst/>
          </a:prstGeom>
          <a:gradFill>
            <a:gsLst>
              <a:gs pos="0">
                <a:srgbClr val="2F62BB"/>
              </a:gs>
              <a:gs pos="50000">
                <a:srgbClr val="4388C6"/>
              </a:gs>
              <a:gs pos="100000">
                <a:srgbClr val="70A6DB"/>
              </a:gs>
            </a:gsLst>
            <a:lin ang="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5D8ACC8-CA5C-B608-B847-A85099D9965B}"/>
              </a:ext>
            </a:extLst>
          </p:cNvPr>
          <p:cNvSpPr/>
          <p:nvPr/>
        </p:nvSpPr>
        <p:spPr>
          <a:xfrm>
            <a:off x="2352660" y="3548214"/>
            <a:ext cx="395298" cy="29820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0EF9580-314A-E6B7-FA32-70A174D781BB}"/>
              </a:ext>
            </a:extLst>
          </p:cNvPr>
          <p:cNvSpPr/>
          <p:nvPr/>
        </p:nvSpPr>
        <p:spPr>
          <a:xfrm>
            <a:off x="2359848" y="4865913"/>
            <a:ext cx="395298" cy="29820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AB1AC9-759F-2069-2CAA-DD49E1E4B32E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1CA527-F62B-B7C3-8BB6-C7213FFD08B3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A488D256-2DFC-1C1A-9467-557718AB7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3BB80A5-F536-CE66-37F9-1C95F8C32DFE}"/>
              </a:ext>
            </a:extLst>
          </p:cNvPr>
          <p:cNvSpPr/>
          <p:nvPr/>
        </p:nvSpPr>
        <p:spPr>
          <a:xfrm>
            <a:off x="5134090" y="3803566"/>
            <a:ext cx="288455" cy="1144958"/>
          </a:xfrm>
          <a:prstGeom prst="rect">
            <a:avLst/>
          </a:prstGeom>
          <a:gradFill>
            <a:gsLst>
              <a:gs pos="0">
                <a:srgbClr val="2F62BB"/>
              </a:gs>
              <a:gs pos="50000">
                <a:srgbClr val="4388C6"/>
              </a:gs>
              <a:gs pos="100000">
                <a:srgbClr val="70A6DB"/>
              </a:gs>
            </a:gsLst>
            <a:lin ang="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21CCD1-A2B2-B498-47AA-9B942D3FA68B}"/>
              </a:ext>
            </a:extLst>
          </p:cNvPr>
          <p:cNvSpPr/>
          <p:nvPr/>
        </p:nvSpPr>
        <p:spPr>
          <a:xfrm>
            <a:off x="6124625" y="3811498"/>
            <a:ext cx="288455" cy="1144958"/>
          </a:xfrm>
          <a:prstGeom prst="rect">
            <a:avLst/>
          </a:prstGeom>
          <a:gradFill>
            <a:gsLst>
              <a:gs pos="0">
                <a:srgbClr val="2F62BB"/>
              </a:gs>
              <a:gs pos="50000">
                <a:srgbClr val="4388C6"/>
              </a:gs>
              <a:gs pos="100000">
                <a:srgbClr val="70A6DB"/>
              </a:gs>
            </a:gsLst>
            <a:lin ang="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2E6A60-4A6A-BE92-63CE-36D2B0D7B99F}"/>
              </a:ext>
            </a:extLst>
          </p:cNvPr>
          <p:cNvSpPr/>
          <p:nvPr/>
        </p:nvSpPr>
        <p:spPr>
          <a:xfrm>
            <a:off x="4147268" y="2292391"/>
            <a:ext cx="3000792" cy="2359152"/>
          </a:xfrm>
          <a:prstGeom prst="roundRect">
            <a:avLst/>
          </a:prstGeom>
          <a:solidFill>
            <a:schemeClr val="accent3">
              <a:alpha val="16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CD9A4C9F-F953-1C72-EBA8-06044AA5933A}"/>
              </a:ext>
            </a:extLst>
          </p:cNvPr>
          <p:cNvSpPr/>
          <p:nvPr/>
        </p:nvSpPr>
        <p:spPr>
          <a:xfrm>
            <a:off x="4341165" y="2777130"/>
            <a:ext cx="2540731" cy="1594723"/>
          </a:xfrm>
          <a:prstGeom prst="roundRect">
            <a:avLst/>
          </a:prstGeom>
          <a:solidFill>
            <a:srgbClr val="E8DEC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5795D71-9479-59E3-C3FA-E3F1B6E74E9D}"/>
              </a:ext>
            </a:extLst>
          </p:cNvPr>
          <p:cNvSpPr/>
          <p:nvPr/>
        </p:nvSpPr>
        <p:spPr>
          <a:xfrm>
            <a:off x="5260209" y="2939422"/>
            <a:ext cx="57247" cy="114495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Discriminator Architecture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discriminator output is an 8x8 grid, where each cell represents the probability that the corresponding patch in the input image is real (true) or fake (false)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F8E1663-E903-A439-EA12-904DEC10751C}"/>
              </a:ext>
            </a:extLst>
          </p:cNvPr>
          <p:cNvSpPr/>
          <p:nvPr/>
        </p:nvSpPr>
        <p:spPr>
          <a:xfrm>
            <a:off x="5205079" y="2939075"/>
            <a:ext cx="72920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CD17DAD-5EFB-1558-59C4-76A5E9B24837}"/>
              </a:ext>
            </a:extLst>
          </p:cNvPr>
          <p:cNvSpPr/>
          <p:nvPr/>
        </p:nvSpPr>
        <p:spPr>
          <a:xfrm>
            <a:off x="5131926" y="2939075"/>
            <a:ext cx="91597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F97918A-5F74-2D79-A3A4-C0FA05746572}"/>
              </a:ext>
            </a:extLst>
          </p:cNvPr>
          <p:cNvSpPr/>
          <p:nvPr/>
        </p:nvSpPr>
        <p:spPr>
          <a:xfrm>
            <a:off x="5656604" y="3070508"/>
            <a:ext cx="57247" cy="8863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A4C3D26-9304-17C1-8C43-DF20266D26F5}"/>
              </a:ext>
            </a:extLst>
          </p:cNvPr>
          <p:cNvSpPr/>
          <p:nvPr/>
        </p:nvSpPr>
        <p:spPr>
          <a:xfrm>
            <a:off x="5601474" y="3070161"/>
            <a:ext cx="72920" cy="8863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1516BE8-09DB-7CDF-079A-E4C203AA90E3}"/>
              </a:ext>
            </a:extLst>
          </p:cNvPr>
          <p:cNvSpPr/>
          <p:nvPr/>
        </p:nvSpPr>
        <p:spPr>
          <a:xfrm>
            <a:off x="5498866" y="3070161"/>
            <a:ext cx="128480" cy="8863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4DB8657-2E6C-E43C-88C7-31446A188FE1}"/>
              </a:ext>
            </a:extLst>
          </p:cNvPr>
          <p:cNvSpPr/>
          <p:nvPr/>
        </p:nvSpPr>
        <p:spPr>
          <a:xfrm>
            <a:off x="6142713" y="3216051"/>
            <a:ext cx="57247" cy="59004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68DA5A2-5747-6B24-63A2-B8C242E17FE9}"/>
              </a:ext>
            </a:extLst>
          </p:cNvPr>
          <p:cNvSpPr/>
          <p:nvPr/>
        </p:nvSpPr>
        <p:spPr>
          <a:xfrm>
            <a:off x="6087583" y="3218085"/>
            <a:ext cx="72920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2F6A3CE-FAA0-5253-6004-A169E2C18480}"/>
              </a:ext>
            </a:extLst>
          </p:cNvPr>
          <p:cNvSpPr/>
          <p:nvPr/>
        </p:nvSpPr>
        <p:spPr>
          <a:xfrm>
            <a:off x="5896569" y="3218085"/>
            <a:ext cx="223704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FDF96E5-7A95-5BCB-C2E7-B5821CE0552D}"/>
              </a:ext>
            </a:extLst>
          </p:cNvPr>
          <p:cNvSpPr/>
          <p:nvPr/>
        </p:nvSpPr>
        <p:spPr>
          <a:xfrm>
            <a:off x="10117688" y="5826734"/>
            <a:ext cx="1280160" cy="2743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Leaky ReLU</a:t>
            </a:r>
            <a:endParaRPr lang="en-US" sz="1200" b="1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6378DD1-A2AB-F861-CBAA-D09F8762B0F4}"/>
              </a:ext>
            </a:extLst>
          </p:cNvPr>
          <p:cNvSpPr/>
          <p:nvPr/>
        </p:nvSpPr>
        <p:spPr>
          <a:xfrm>
            <a:off x="10117688" y="5561183"/>
            <a:ext cx="1280160" cy="2743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Instance Norm.</a:t>
            </a:r>
            <a:endParaRPr lang="en-US" sz="1200" b="1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6001448-EE31-2464-DE10-372532FEE2B9}"/>
              </a:ext>
            </a:extLst>
          </p:cNvPr>
          <p:cNvSpPr/>
          <p:nvPr/>
        </p:nvSpPr>
        <p:spPr>
          <a:xfrm>
            <a:off x="10117688" y="5295632"/>
            <a:ext cx="1280160" cy="2743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Convolution</a:t>
            </a:r>
            <a:endParaRPr lang="en-US" sz="1200" b="1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6DD91B9-3A60-8F7A-97EC-15D78D832CFB}"/>
              </a:ext>
            </a:extLst>
          </p:cNvPr>
          <p:cNvSpPr/>
          <p:nvPr/>
        </p:nvSpPr>
        <p:spPr>
          <a:xfrm>
            <a:off x="4880194" y="2417992"/>
            <a:ext cx="16489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Discriminator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6DBE9A0C-0F68-2A55-4873-046EA0070B95}"/>
              </a:ext>
            </a:extLst>
          </p:cNvPr>
          <p:cNvSpPr/>
          <p:nvPr/>
        </p:nvSpPr>
        <p:spPr>
          <a:xfrm>
            <a:off x="4904375" y="2939422"/>
            <a:ext cx="45719" cy="114495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5F4314EA-501F-54D3-E40E-5D74CAECFDD3}"/>
              </a:ext>
            </a:extLst>
          </p:cNvPr>
          <p:cNvSpPr/>
          <p:nvPr/>
        </p:nvSpPr>
        <p:spPr>
          <a:xfrm>
            <a:off x="4849753" y="2939075"/>
            <a:ext cx="60883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95397813-5569-8941-3C86-F3D2FB1559F3}"/>
              </a:ext>
            </a:extLst>
          </p:cNvPr>
          <p:cNvSpPr/>
          <p:nvPr/>
        </p:nvSpPr>
        <p:spPr>
          <a:xfrm>
            <a:off x="4793067" y="2939075"/>
            <a:ext cx="63094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BD962DA2-EEAA-C512-D87F-2B594A7C143F}"/>
              </a:ext>
            </a:extLst>
          </p:cNvPr>
          <p:cNvCxnSpPr>
            <a:cxnSpLocks/>
          </p:cNvCxnSpPr>
          <p:nvPr/>
        </p:nvCxnSpPr>
        <p:spPr>
          <a:xfrm>
            <a:off x="4952362" y="4078444"/>
            <a:ext cx="179564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Rectangle 327">
            <a:extLst>
              <a:ext uri="{FF2B5EF4-FFF2-40B4-BE49-F238E27FC236}">
                <a16:creationId xmlns:a16="http://schemas.microsoft.com/office/drawing/2014/main" id="{254B6914-FD3A-04AD-8D14-DEA3DDFB6459}"/>
              </a:ext>
            </a:extLst>
          </p:cNvPr>
          <p:cNvSpPr/>
          <p:nvPr/>
        </p:nvSpPr>
        <p:spPr>
          <a:xfrm>
            <a:off x="4476764" y="4171143"/>
            <a:ext cx="746759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256,256,64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F99527-86D5-112D-D4FE-2D6344BC40C9}"/>
              </a:ext>
            </a:extLst>
          </p:cNvPr>
          <p:cNvCxnSpPr>
            <a:cxnSpLocks/>
          </p:cNvCxnSpPr>
          <p:nvPr/>
        </p:nvCxnSpPr>
        <p:spPr>
          <a:xfrm>
            <a:off x="4953269" y="2947169"/>
            <a:ext cx="179564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3CC02C-FC41-2F94-B315-87A9059C0A1F}"/>
              </a:ext>
            </a:extLst>
          </p:cNvPr>
          <p:cNvCxnSpPr>
            <a:cxnSpLocks/>
          </p:cNvCxnSpPr>
          <p:nvPr/>
        </p:nvCxnSpPr>
        <p:spPr>
          <a:xfrm>
            <a:off x="5319302" y="2947169"/>
            <a:ext cx="179564" cy="122992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88AFBB-8598-B6C6-351C-8296F28E85A4}"/>
              </a:ext>
            </a:extLst>
          </p:cNvPr>
          <p:cNvCxnSpPr>
            <a:cxnSpLocks/>
          </p:cNvCxnSpPr>
          <p:nvPr/>
        </p:nvCxnSpPr>
        <p:spPr>
          <a:xfrm flipV="1">
            <a:off x="5319302" y="3953934"/>
            <a:ext cx="179564" cy="12451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E989EC-6EE8-7162-C540-7B0514E803B9}"/>
              </a:ext>
            </a:extLst>
          </p:cNvPr>
          <p:cNvCxnSpPr>
            <a:cxnSpLocks/>
          </p:cNvCxnSpPr>
          <p:nvPr/>
        </p:nvCxnSpPr>
        <p:spPr>
          <a:xfrm flipV="1">
            <a:off x="5713240" y="3808132"/>
            <a:ext cx="180449" cy="145802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9AC48B-9322-B80C-CEA5-157F55E4E681}"/>
              </a:ext>
            </a:extLst>
          </p:cNvPr>
          <p:cNvCxnSpPr>
            <a:cxnSpLocks/>
          </p:cNvCxnSpPr>
          <p:nvPr/>
        </p:nvCxnSpPr>
        <p:spPr>
          <a:xfrm>
            <a:off x="5716202" y="3073171"/>
            <a:ext cx="177487" cy="141948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214956-EF2A-FDA5-F1EC-4FAE643CB0BE}"/>
              </a:ext>
            </a:extLst>
          </p:cNvPr>
          <p:cNvSpPr/>
          <p:nvPr/>
        </p:nvSpPr>
        <p:spPr>
          <a:xfrm>
            <a:off x="2349355" y="2604834"/>
            <a:ext cx="10990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DA4BA3-1D87-2EA0-A879-9896718279B2}"/>
              </a:ext>
            </a:extLst>
          </p:cNvPr>
          <p:cNvCxnSpPr>
            <a:cxnSpLocks/>
          </p:cNvCxnSpPr>
          <p:nvPr/>
        </p:nvCxnSpPr>
        <p:spPr>
          <a:xfrm>
            <a:off x="3391801" y="2938626"/>
            <a:ext cx="1391491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D0A891-911E-C8D1-EFEB-7C0849166550}"/>
              </a:ext>
            </a:extLst>
          </p:cNvPr>
          <p:cNvSpPr/>
          <p:nvPr/>
        </p:nvSpPr>
        <p:spPr>
          <a:xfrm>
            <a:off x="3656557" y="3379849"/>
            <a:ext cx="395298" cy="29820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D1C7B-AC58-DF40-C5C8-1006EEAB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834" y="2936813"/>
            <a:ext cx="1142999" cy="1142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88BE82-7EF1-69C7-65D1-ECC2CADFA31A}"/>
              </a:ext>
            </a:extLst>
          </p:cNvPr>
          <p:cNvCxnSpPr>
            <a:cxnSpLocks/>
          </p:cNvCxnSpPr>
          <p:nvPr/>
        </p:nvCxnSpPr>
        <p:spPr>
          <a:xfrm>
            <a:off x="3391801" y="4071960"/>
            <a:ext cx="1391491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B915A-DED6-D1B8-7A1B-234B50991844}"/>
              </a:ext>
            </a:extLst>
          </p:cNvPr>
          <p:cNvSpPr/>
          <p:nvPr/>
        </p:nvSpPr>
        <p:spPr>
          <a:xfrm>
            <a:off x="6700248" y="3361655"/>
            <a:ext cx="57247" cy="3192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179B3-C447-E6D1-B067-068C7D0A8A9C}"/>
              </a:ext>
            </a:extLst>
          </p:cNvPr>
          <p:cNvSpPr/>
          <p:nvPr/>
        </p:nvSpPr>
        <p:spPr>
          <a:xfrm>
            <a:off x="6645118" y="3363689"/>
            <a:ext cx="72920" cy="3192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FBD660-A102-C5E9-C623-7954458CB8C3}"/>
              </a:ext>
            </a:extLst>
          </p:cNvPr>
          <p:cNvSpPr/>
          <p:nvPr/>
        </p:nvSpPr>
        <p:spPr>
          <a:xfrm>
            <a:off x="6393858" y="3363689"/>
            <a:ext cx="283950" cy="3192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4C1ADB-CBE1-6C38-D2CE-7C3379C3AE2E}"/>
              </a:ext>
            </a:extLst>
          </p:cNvPr>
          <p:cNvCxnSpPr>
            <a:cxnSpLocks/>
          </p:cNvCxnSpPr>
          <p:nvPr/>
        </p:nvCxnSpPr>
        <p:spPr>
          <a:xfrm>
            <a:off x="6212901" y="3220916"/>
            <a:ext cx="177487" cy="141948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E70B43-87F3-3F82-85B6-D35D68134D28}"/>
              </a:ext>
            </a:extLst>
          </p:cNvPr>
          <p:cNvCxnSpPr>
            <a:cxnSpLocks/>
          </p:cNvCxnSpPr>
          <p:nvPr/>
        </p:nvCxnSpPr>
        <p:spPr>
          <a:xfrm flipV="1">
            <a:off x="6208235" y="3678920"/>
            <a:ext cx="175193" cy="118574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76DD9D3-91E5-9F3D-D6D5-F2B1738C39B0}"/>
              </a:ext>
            </a:extLst>
          </p:cNvPr>
          <p:cNvSpPr/>
          <p:nvPr/>
        </p:nvSpPr>
        <p:spPr>
          <a:xfrm>
            <a:off x="7400714" y="3368650"/>
            <a:ext cx="823480" cy="32060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728514C-8D1A-1BB5-D0B0-90D8B7F89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74264"/>
              </p:ext>
            </p:extLst>
          </p:nvPr>
        </p:nvGraphicFramePr>
        <p:xfrm>
          <a:off x="8476848" y="2953948"/>
          <a:ext cx="1640840" cy="1183592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275" endPos="40000" dist="101600" dir="5400000" sy="-100000" algn="bl" rotWithShape="0"/>
                </a:effectLst>
                <a:tableStyleId>{5940675A-B579-460E-94D1-54222C63F5DA}</a:tableStyleId>
              </a:tblPr>
              <a:tblGrid>
                <a:gridCol w="205105">
                  <a:extLst>
                    <a:ext uri="{9D8B030D-6E8A-4147-A177-3AD203B41FA5}">
                      <a16:colId xmlns:a16="http://schemas.microsoft.com/office/drawing/2014/main" val="894742748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392313162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1826877295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1046384483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3386762706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2446581166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2517777509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524336503"/>
                    </a:ext>
                  </a:extLst>
                </a:gridCol>
              </a:tblGrid>
              <a:tr h="14794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343511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521545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10363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187395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11061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168790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387727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4331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4D29C2-B055-CEBA-7A23-734E9EBF7CE0}"/>
              </a:ext>
            </a:extLst>
          </p:cNvPr>
          <p:cNvSpPr/>
          <p:nvPr/>
        </p:nvSpPr>
        <p:spPr>
          <a:xfrm>
            <a:off x="8740413" y="2600805"/>
            <a:ext cx="10990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F59D47-B954-B0E3-3E5F-34372DD4B837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7AB1CBE-59B1-AAAB-8F8B-F70455EACFA7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0" name="Picture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7392570F-C80D-0F6D-340A-9B9FB7E4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4B0BCE2-C84A-5E6C-B630-9D1A8DEC9B45}"/>
              </a:ext>
            </a:extLst>
          </p:cNvPr>
          <p:cNvSpPr/>
          <p:nvPr/>
        </p:nvSpPr>
        <p:spPr>
          <a:xfrm rot="5400000">
            <a:off x="4339768" y="3440314"/>
            <a:ext cx="746759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256 , 256 , 3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F73570-818B-1C5B-03D1-476058F65BC9}"/>
              </a:ext>
            </a:extLst>
          </p:cNvPr>
          <p:cNvSpPr/>
          <p:nvPr/>
        </p:nvSpPr>
        <p:spPr>
          <a:xfrm rot="5400000">
            <a:off x="4579139" y="3421119"/>
            <a:ext cx="1004064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256 , 256 , 64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969A8A-C654-6498-D3E8-93F476AF1F48}"/>
              </a:ext>
            </a:extLst>
          </p:cNvPr>
          <p:cNvSpPr/>
          <p:nvPr/>
        </p:nvSpPr>
        <p:spPr>
          <a:xfrm rot="5400000">
            <a:off x="4943426" y="3410297"/>
            <a:ext cx="1004064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128 , 128 , 128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923C19-F433-3F98-335D-BD9649C7F307}"/>
              </a:ext>
            </a:extLst>
          </p:cNvPr>
          <p:cNvSpPr/>
          <p:nvPr/>
        </p:nvSpPr>
        <p:spPr>
          <a:xfrm rot="5400000">
            <a:off x="5331367" y="3392484"/>
            <a:ext cx="1004064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64 , 64 , 256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05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2E6A60-4A6A-BE92-63CE-36D2B0D7B99F}"/>
              </a:ext>
            </a:extLst>
          </p:cNvPr>
          <p:cNvSpPr/>
          <p:nvPr/>
        </p:nvSpPr>
        <p:spPr>
          <a:xfrm>
            <a:off x="4147267" y="2292391"/>
            <a:ext cx="3431341" cy="2359152"/>
          </a:xfrm>
          <a:prstGeom prst="roundRect">
            <a:avLst/>
          </a:prstGeom>
          <a:solidFill>
            <a:schemeClr val="accent3">
              <a:alpha val="16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CD9A4C9F-F953-1C72-EBA8-06044AA5933A}"/>
              </a:ext>
            </a:extLst>
          </p:cNvPr>
          <p:cNvSpPr/>
          <p:nvPr/>
        </p:nvSpPr>
        <p:spPr>
          <a:xfrm>
            <a:off x="4341165" y="2777130"/>
            <a:ext cx="2905271" cy="1594723"/>
          </a:xfrm>
          <a:prstGeom prst="roundRect">
            <a:avLst/>
          </a:prstGeom>
          <a:solidFill>
            <a:srgbClr val="E8DEC2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Discriminator Architecture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discriminator output is an 8x8 grid, where each cell represents the probability that the corresponding patch in the input image is real (true) or fake (false)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F97918A-5F74-2D79-A3A4-C0FA05746572}"/>
              </a:ext>
            </a:extLst>
          </p:cNvPr>
          <p:cNvSpPr/>
          <p:nvPr/>
        </p:nvSpPr>
        <p:spPr>
          <a:xfrm>
            <a:off x="5287457" y="3070508"/>
            <a:ext cx="57247" cy="8863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A4C3D26-9304-17C1-8C43-DF20266D26F5}"/>
              </a:ext>
            </a:extLst>
          </p:cNvPr>
          <p:cNvSpPr/>
          <p:nvPr/>
        </p:nvSpPr>
        <p:spPr>
          <a:xfrm>
            <a:off x="5232327" y="3070161"/>
            <a:ext cx="72920" cy="8863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1516BE8-09DB-7CDF-079A-E4C203AA90E3}"/>
              </a:ext>
            </a:extLst>
          </p:cNvPr>
          <p:cNvSpPr/>
          <p:nvPr/>
        </p:nvSpPr>
        <p:spPr>
          <a:xfrm>
            <a:off x="5129719" y="3070161"/>
            <a:ext cx="128480" cy="8863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4DB8657-2E6C-E43C-88C7-31446A188FE1}"/>
              </a:ext>
            </a:extLst>
          </p:cNvPr>
          <p:cNvSpPr/>
          <p:nvPr/>
        </p:nvSpPr>
        <p:spPr>
          <a:xfrm>
            <a:off x="5773566" y="3216051"/>
            <a:ext cx="57247" cy="59004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68DA5A2-5747-6B24-63A2-B8C242E17FE9}"/>
              </a:ext>
            </a:extLst>
          </p:cNvPr>
          <p:cNvSpPr/>
          <p:nvPr/>
        </p:nvSpPr>
        <p:spPr>
          <a:xfrm>
            <a:off x="5718436" y="3218085"/>
            <a:ext cx="72920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2F6A3CE-FAA0-5253-6004-A169E2C18480}"/>
              </a:ext>
            </a:extLst>
          </p:cNvPr>
          <p:cNvSpPr/>
          <p:nvPr/>
        </p:nvSpPr>
        <p:spPr>
          <a:xfrm>
            <a:off x="5527422" y="3218085"/>
            <a:ext cx="223704" cy="590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FDF96E5-7A95-5BCB-C2E7-B5821CE0552D}"/>
              </a:ext>
            </a:extLst>
          </p:cNvPr>
          <p:cNvSpPr/>
          <p:nvPr/>
        </p:nvSpPr>
        <p:spPr>
          <a:xfrm>
            <a:off x="10117688" y="5826734"/>
            <a:ext cx="1280160" cy="2743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Leaky ReLU</a:t>
            </a:r>
            <a:endParaRPr lang="en-US" sz="1200" b="1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6378DD1-A2AB-F861-CBAA-D09F8762B0F4}"/>
              </a:ext>
            </a:extLst>
          </p:cNvPr>
          <p:cNvSpPr/>
          <p:nvPr/>
        </p:nvSpPr>
        <p:spPr>
          <a:xfrm>
            <a:off x="10117688" y="5561183"/>
            <a:ext cx="1280160" cy="2743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Instance Norm.</a:t>
            </a:r>
            <a:endParaRPr lang="en-US" sz="1200" b="1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6001448-EE31-2464-DE10-372532FEE2B9}"/>
              </a:ext>
            </a:extLst>
          </p:cNvPr>
          <p:cNvSpPr/>
          <p:nvPr/>
        </p:nvSpPr>
        <p:spPr>
          <a:xfrm>
            <a:off x="10117688" y="5295632"/>
            <a:ext cx="1280160" cy="2743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Convolution</a:t>
            </a:r>
            <a:endParaRPr lang="en-US" sz="1200" b="1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6DD91B9-3A60-8F7A-97EC-15D78D832CFB}"/>
              </a:ext>
            </a:extLst>
          </p:cNvPr>
          <p:cNvSpPr/>
          <p:nvPr/>
        </p:nvSpPr>
        <p:spPr>
          <a:xfrm>
            <a:off x="4880194" y="2417992"/>
            <a:ext cx="16489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Discriminator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6DBE9A0C-0F68-2A55-4873-046EA0070B95}"/>
              </a:ext>
            </a:extLst>
          </p:cNvPr>
          <p:cNvSpPr/>
          <p:nvPr/>
        </p:nvSpPr>
        <p:spPr>
          <a:xfrm>
            <a:off x="4904375" y="2939422"/>
            <a:ext cx="45719" cy="114495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5F4314EA-501F-54D3-E40E-5D74CAECFDD3}"/>
              </a:ext>
            </a:extLst>
          </p:cNvPr>
          <p:cNvSpPr/>
          <p:nvPr/>
        </p:nvSpPr>
        <p:spPr>
          <a:xfrm>
            <a:off x="4849753" y="2939075"/>
            <a:ext cx="60883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95397813-5569-8941-3C86-F3D2FB1559F3}"/>
              </a:ext>
            </a:extLst>
          </p:cNvPr>
          <p:cNvSpPr/>
          <p:nvPr/>
        </p:nvSpPr>
        <p:spPr>
          <a:xfrm>
            <a:off x="4793067" y="2939075"/>
            <a:ext cx="63094" cy="114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3CC02C-FC41-2F94-B315-87A9059C0A1F}"/>
              </a:ext>
            </a:extLst>
          </p:cNvPr>
          <p:cNvCxnSpPr>
            <a:cxnSpLocks/>
          </p:cNvCxnSpPr>
          <p:nvPr/>
        </p:nvCxnSpPr>
        <p:spPr>
          <a:xfrm>
            <a:off x="4950155" y="2947169"/>
            <a:ext cx="179564" cy="122992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88AFBB-8598-B6C6-351C-8296F28E85A4}"/>
              </a:ext>
            </a:extLst>
          </p:cNvPr>
          <p:cNvCxnSpPr>
            <a:cxnSpLocks/>
          </p:cNvCxnSpPr>
          <p:nvPr/>
        </p:nvCxnSpPr>
        <p:spPr>
          <a:xfrm flipV="1">
            <a:off x="4950155" y="3953934"/>
            <a:ext cx="179564" cy="12451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E989EC-6EE8-7162-C540-7B0514E803B9}"/>
              </a:ext>
            </a:extLst>
          </p:cNvPr>
          <p:cNvCxnSpPr>
            <a:cxnSpLocks/>
          </p:cNvCxnSpPr>
          <p:nvPr/>
        </p:nvCxnSpPr>
        <p:spPr>
          <a:xfrm flipV="1">
            <a:off x="5344093" y="3808132"/>
            <a:ext cx="180449" cy="145802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9AC48B-9322-B80C-CEA5-157F55E4E681}"/>
              </a:ext>
            </a:extLst>
          </p:cNvPr>
          <p:cNvCxnSpPr>
            <a:cxnSpLocks/>
          </p:cNvCxnSpPr>
          <p:nvPr/>
        </p:nvCxnSpPr>
        <p:spPr>
          <a:xfrm>
            <a:off x="5347055" y="3073171"/>
            <a:ext cx="177487" cy="141948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214956-EF2A-FDA5-F1EC-4FAE643CB0BE}"/>
              </a:ext>
            </a:extLst>
          </p:cNvPr>
          <p:cNvSpPr/>
          <p:nvPr/>
        </p:nvSpPr>
        <p:spPr>
          <a:xfrm>
            <a:off x="2349355" y="2604834"/>
            <a:ext cx="10990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DA4BA3-1D87-2EA0-A879-9896718279B2}"/>
              </a:ext>
            </a:extLst>
          </p:cNvPr>
          <p:cNvCxnSpPr>
            <a:cxnSpLocks/>
          </p:cNvCxnSpPr>
          <p:nvPr/>
        </p:nvCxnSpPr>
        <p:spPr>
          <a:xfrm>
            <a:off x="3391801" y="2938626"/>
            <a:ext cx="1391491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D0A891-911E-C8D1-EFEB-7C0849166550}"/>
              </a:ext>
            </a:extLst>
          </p:cNvPr>
          <p:cNvSpPr/>
          <p:nvPr/>
        </p:nvSpPr>
        <p:spPr>
          <a:xfrm>
            <a:off x="3656557" y="3379849"/>
            <a:ext cx="395298" cy="29820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D1C7B-AC58-DF40-C5C8-1006EEAB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834" y="2936813"/>
            <a:ext cx="1142999" cy="1142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88BE82-7EF1-69C7-65D1-ECC2CADFA31A}"/>
              </a:ext>
            </a:extLst>
          </p:cNvPr>
          <p:cNvCxnSpPr>
            <a:cxnSpLocks/>
          </p:cNvCxnSpPr>
          <p:nvPr/>
        </p:nvCxnSpPr>
        <p:spPr>
          <a:xfrm>
            <a:off x="3391801" y="4071960"/>
            <a:ext cx="1391491" cy="0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B915A-DED6-D1B8-7A1B-234B50991844}"/>
              </a:ext>
            </a:extLst>
          </p:cNvPr>
          <p:cNvSpPr/>
          <p:nvPr/>
        </p:nvSpPr>
        <p:spPr>
          <a:xfrm>
            <a:off x="6331101" y="3361655"/>
            <a:ext cx="57247" cy="3192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179B3-C447-E6D1-B067-068C7D0A8A9C}"/>
              </a:ext>
            </a:extLst>
          </p:cNvPr>
          <p:cNvSpPr/>
          <p:nvPr/>
        </p:nvSpPr>
        <p:spPr>
          <a:xfrm>
            <a:off x="6275971" y="3363689"/>
            <a:ext cx="72920" cy="3192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FBD660-A102-C5E9-C623-7954458CB8C3}"/>
              </a:ext>
            </a:extLst>
          </p:cNvPr>
          <p:cNvSpPr/>
          <p:nvPr/>
        </p:nvSpPr>
        <p:spPr>
          <a:xfrm>
            <a:off x="6024711" y="3363689"/>
            <a:ext cx="283950" cy="3192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4C1ADB-CBE1-6C38-D2CE-7C3379C3AE2E}"/>
              </a:ext>
            </a:extLst>
          </p:cNvPr>
          <p:cNvCxnSpPr>
            <a:cxnSpLocks/>
          </p:cNvCxnSpPr>
          <p:nvPr/>
        </p:nvCxnSpPr>
        <p:spPr>
          <a:xfrm>
            <a:off x="5843754" y="3220916"/>
            <a:ext cx="177487" cy="141948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E70B43-87F3-3F82-85B6-D35D68134D28}"/>
              </a:ext>
            </a:extLst>
          </p:cNvPr>
          <p:cNvCxnSpPr>
            <a:cxnSpLocks/>
          </p:cNvCxnSpPr>
          <p:nvPr/>
        </p:nvCxnSpPr>
        <p:spPr>
          <a:xfrm flipV="1">
            <a:off x="5839088" y="3678920"/>
            <a:ext cx="175193" cy="118574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76DD9D3-91E5-9F3D-D6D5-F2B1738C39B0}"/>
              </a:ext>
            </a:extLst>
          </p:cNvPr>
          <p:cNvSpPr/>
          <p:nvPr/>
        </p:nvSpPr>
        <p:spPr>
          <a:xfrm>
            <a:off x="7759909" y="3368650"/>
            <a:ext cx="823480" cy="32060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728514C-8D1A-1BB5-D0B0-90D8B7F89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9763"/>
              </p:ext>
            </p:extLst>
          </p:nvPr>
        </p:nvGraphicFramePr>
        <p:xfrm>
          <a:off x="8836043" y="2953948"/>
          <a:ext cx="1640840" cy="1183592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275" endPos="40000" dist="101600" dir="5400000" sy="-100000" algn="bl" rotWithShape="0"/>
                </a:effectLst>
                <a:tableStyleId>{5940675A-B579-460E-94D1-54222C63F5DA}</a:tableStyleId>
              </a:tblPr>
              <a:tblGrid>
                <a:gridCol w="205105">
                  <a:extLst>
                    <a:ext uri="{9D8B030D-6E8A-4147-A177-3AD203B41FA5}">
                      <a16:colId xmlns:a16="http://schemas.microsoft.com/office/drawing/2014/main" val="894742748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392313162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1826877295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1046384483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3386762706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2446581166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2517777509"/>
                    </a:ext>
                  </a:extLst>
                </a:gridCol>
                <a:gridCol w="205105">
                  <a:extLst>
                    <a:ext uri="{9D8B030D-6E8A-4147-A177-3AD203B41FA5}">
                      <a16:colId xmlns:a16="http://schemas.microsoft.com/office/drawing/2014/main" val="524336503"/>
                    </a:ext>
                  </a:extLst>
                </a:gridCol>
              </a:tblGrid>
              <a:tr h="14794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343511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521545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10363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187395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711061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168790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387727"/>
                  </a:ext>
                </a:extLst>
              </a:tr>
              <a:tr h="14794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5482" marR="35482" marT="17741" marB="17741">
                    <a:lnL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A2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3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4331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4D29C2-B055-CEBA-7A23-734E9EBF7CE0}"/>
              </a:ext>
            </a:extLst>
          </p:cNvPr>
          <p:cNvSpPr/>
          <p:nvPr/>
        </p:nvSpPr>
        <p:spPr>
          <a:xfrm>
            <a:off x="9099608" y="2600805"/>
            <a:ext cx="10990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F59D47-B954-B0E3-3E5F-34372DD4B837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7AB1CBE-59B1-AAAB-8F8B-F70455EACFA7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0" name="Picture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7392570F-C80D-0F6D-340A-9B9FB7E4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2969A8A-C654-6498-D3E8-93F476AF1F48}"/>
              </a:ext>
            </a:extLst>
          </p:cNvPr>
          <p:cNvSpPr/>
          <p:nvPr/>
        </p:nvSpPr>
        <p:spPr>
          <a:xfrm rot="5400000">
            <a:off x="4226571" y="3410297"/>
            <a:ext cx="1004064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128 , 128 , 64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923C19-F433-3F98-335D-BD9649C7F307}"/>
              </a:ext>
            </a:extLst>
          </p:cNvPr>
          <p:cNvSpPr/>
          <p:nvPr/>
        </p:nvSpPr>
        <p:spPr>
          <a:xfrm rot="5400000">
            <a:off x="4571753" y="3392484"/>
            <a:ext cx="1004064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64 , 64 , 128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90ED77-F7A5-6EC0-D72B-2213F549BC6A}"/>
              </a:ext>
            </a:extLst>
          </p:cNvPr>
          <p:cNvSpPr/>
          <p:nvPr/>
        </p:nvSpPr>
        <p:spPr>
          <a:xfrm rot="5400000">
            <a:off x="4973517" y="3410297"/>
            <a:ext cx="1004064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32 , 32 , 256</a:t>
            </a:r>
            <a:endParaRPr lang="en-US" sz="140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1641B9-911B-9401-AE6C-BBE710265E64}"/>
              </a:ext>
            </a:extLst>
          </p:cNvPr>
          <p:cNvSpPr/>
          <p:nvPr/>
        </p:nvSpPr>
        <p:spPr>
          <a:xfrm rot="5400000">
            <a:off x="5458923" y="3433379"/>
            <a:ext cx="1004064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16 , 16 , 512</a:t>
            </a:r>
            <a:endParaRPr lang="en-US" sz="105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A24692-75E2-6934-C64F-C4404DE44258}"/>
              </a:ext>
            </a:extLst>
          </p:cNvPr>
          <p:cNvSpPr/>
          <p:nvPr/>
        </p:nvSpPr>
        <p:spPr>
          <a:xfrm>
            <a:off x="6935762" y="3429000"/>
            <a:ext cx="57247" cy="17475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CDB9D-AE5E-D169-6751-649D06633030}"/>
              </a:ext>
            </a:extLst>
          </p:cNvPr>
          <p:cNvSpPr/>
          <p:nvPr/>
        </p:nvSpPr>
        <p:spPr>
          <a:xfrm>
            <a:off x="6880632" y="3431034"/>
            <a:ext cx="72920" cy="174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097792-7424-F754-8920-ECAA435E7FDB}"/>
              </a:ext>
            </a:extLst>
          </p:cNvPr>
          <p:cNvSpPr/>
          <p:nvPr/>
        </p:nvSpPr>
        <p:spPr>
          <a:xfrm>
            <a:off x="6629372" y="3431034"/>
            <a:ext cx="283950" cy="174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9AE1C8-B012-83D8-AA28-32EDEBB8055D}"/>
              </a:ext>
            </a:extLst>
          </p:cNvPr>
          <p:cNvSpPr/>
          <p:nvPr/>
        </p:nvSpPr>
        <p:spPr>
          <a:xfrm rot="5400000">
            <a:off x="6061078" y="3424043"/>
            <a:ext cx="1004064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8 , 8 , 512</a:t>
            </a:r>
            <a:endParaRPr lang="en-US" sz="1050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CE6E16-C405-F26A-AF0B-164E20CE4808}"/>
              </a:ext>
            </a:extLst>
          </p:cNvPr>
          <p:cNvCxnSpPr>
            <a:cxnSpLocks/>
          </p:cNvCxnSpPr>
          <p:nvPr/>
        </p:nvCxnSpPr>
        <p:spPr>
          <a:xfrm>
            <a:off x="6382692" y="3363992"/>
            <a:ext cx="230845" cy="65008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39C86E7-1836-73B7-AF95-2AE121790072}"/>
              </a:ext>
            </a:extLst>
          </p:cNvPr>
          <p:cNvCxnSpPr>
            <a:cxnSpLocks/>
          </p:cNvCxnSpPr>
          <p:nvPr/>
        </p:nvCxnSpPr>
        <p:spPr>
          <a:xfrm flipV="1">
            <a:off x="6386152" y="3603752"/>
            <a:ext cx="234746" cy="74305"/>
          </a:xfrm>
          <a:prstGeom prst="line">
            <a:avLst/>
          </a:prstGeom>
          <a:ln>
            <a:solidFill>
              <a:srgbClr val="4040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543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" grpId="0"/>
      <p:bldP spid="4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 descr="A horse standing in a field&#10;&#10;Description automatically generated">
            <a:extLst>
              <a:ext uri="{FF2B5EF4-FFF2-40B4-BE49-F238E27FC236}">
                <a16:creationId xmlns:a16="http://schemas.microsoft.com/office/drawing/2014/main" id="{28DAB0CC-C341-8BAE-78E1-CE4DD8B9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9" y="2857500"/>
            <a:ext cx="1142999" cy="1142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9" name="Picture 168" descr="A zebra standing in a field&#10;&#10;Description automatically generated">
            <a:extLst>
              <a:ext uri="{FF2B5EF4-FFF2-40B4-BE49-F238E27FC236}">
                <a16:creationId xmlns:a16="http://schemas.microsoft.com/office/drawing/2014/main" id="{298BC159-AC4B-D023-9ECC-243650D50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11" y="2857500"/>
            <a:ext cx="1142999" cy="1142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0DF2EE7E-45B4-6B1F-8A80-3F98AB4E27D6}"/>
              </a:ext>
            </a:extLst>
          </p:cNvPr>
          <p:cNvSpPr/>
          <p:nvPr/>
        </p:nvSpPr>
        <p:spPr>
          <a:xfrm>
            <a:off x="6450754" y="1922869"/>
            <a:ext cx="5573605" cy="4144360"/>
          </a:xfrm>
          <a:prstGeom prst="roundRect">
            <a:avLst/>
          </a:prstGeom>
          <a:solidFill>
            <a:srgbClr val="E8DEC2"/>
          </a:solidFill>
          <a:ln>
            <a:solidFill>
              <a:srgbClr val="E8DEC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Image Pooling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pooling helps CycleGANs by storing previously generated images and randomly sampling from this pool during training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35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55C4E07-09D5-25F6-8A86-02AE73933FBE}"/>
              </a:ext>
            </a:extLst>
          </p:cNvPr>
          <p:cNvSpPr/>
          <p:nvPr/>
        </p:nvSpPr>
        <p:spPr>
          <a:xfrm>
            <a:off x="384164" y="2518946"/>
            <a:ext cx="10990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53565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endParaRPr lang="en-US" sz="2400" b="1" cap="none" spc="0" dirty="0">
              <a:ln w="0"/>
              <a:solidFill>
                <a:srgbClr val="53565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5D8ACC8-CA5C-B608-B847-A85099D9965B}"/>
              </a:ext>
            </a:extLst>
          </p:cNvPr>
          <p:cNvSpPr/>
          <p:nvPr/>
        </p:nvSpPr>
        <p:spPr>
          <a:xfrm>
            <a:off x="1691366" y="3251219"/>
            <a:ext cx="395298" cy="29820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B8304F-C2FE-A92C-6157-88BA83A53BDB}"/>
              </a:ext>
            </a:extLst>
          </p:cNvPr>
          <p:cNvGrpSpPr/>
          <p:nvPr/>
        </p:nvGrpSpPr>
        <p:grpSpPr>
          <a:xfrm>
            <a:off x="3776472" y="5437790"/>
            <a:ext cx="2218772" cy="813474"/>
            <a:chOff x="4471416" y="5262899"/>
            <a:chExt cx="2218772" cy="81347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DCF137-A5DC-1A15-6EB9-9E8089C54164}"/>
                </a:ext>
              </a:extLst>
            </p:cNvPr>
            <p:cNvCxnSpPr/>
            <p:nvPr/>
          </p:nvCxnSpPr>
          <p:spPr>
            <a:xfrm>
              <a:off x="4471416" y="5262899"/>
              <a:ext cx="429768" cy="813474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DB84868-A90F-BF81-77EA-CA108E0E9C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0420" y="5262899"/>
              <a:ext cx="429768" cy="813474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E1C1FD-E702-67C2-EF2C-0658E58115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2040" y="6067229"/>
              <a:ext cx="1377524" cy="0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E23FC84-196A-28C6-1ECD-FCCA20E55E51}"/>
              </a:ext>
            </a:extLst>
          </p:cNvPr>
          <p:cNvCxnSpPr>
            <a:cxnSpLocks/>
          </p:cNvCxnSpPr>
          <p:nvPr/>
        </p:nvCxnSpPr>
        <p:spPr>
          <a:xfrm>
            <a:off x="3828890" y="3424520"/>
            <a:ext cx="889088" cy="1103075"/>
          </a:xfrm>
          <a:prstGeom prst="bentConnector2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2A92A1C-A683-7614-A4DF-A4E0303C8A84}"/>
              </a:ext>
            </a:extLst>
          </p:cNvPr>
          <p:cNvGrpSpPr/>
          <p:nvPr/>
        </p:nvGrpSpPr>
        <p:grpSpPr>
          <a:xfrm>
            <a:off x="6532140" y="2394667"/>
            <a:ext cx="5313163" cy="3261093"/>
            <a:chOff x="6532140" y="2394667"/>
            <a:chExt cx="5313163" cy="326109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5B9341-BB3E-850B-99B4-86108C036C97}"/>
                </a:ext>
              </a:extLst>
            </p:cNvPr>
            <p:cNvSpPr txBox="1"/>
            <p:nvPr/>
          </p:nvSpPr>
          <p:spPr>
            <a:xfrm>
              <a:off x="6555847" y="4443198"/>
              <a:ext cx="95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3D3D3D"/>
                  </a:solidFill>
                </a:rPr>
                <a:t>Pool is full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2A253C9-7DE5-D12C-23E3-0B2BC73A7E5B}"/>
                </a:ext>
              </a:extLst>
            </p:cNvPr>
            <p:cNvSpPr txBox="1"/>
            <p:nvPr/>
          </p:nvSpPr>
          <p:spPr>
            <a:xfrm>
              <a:off x="6532140" y="2394667"/>
              <a:ext cx="1249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3D3D3D"/>
                  </a:solidFill>
                </a:rPr>
                <a:t>Pool is </a:t>
              </a:r>
              <a:r>
                <a:rPr lang="en-US" sz="1400" b="1" u="sng" dirty="0">
                  <a:solidFill>
                    <a:srgbClr val="3D3D3D"/>
                  </a:solidFill>
                </a:rPr>
                <a:t>not</a:t>
              </a:r>
              <a:r>
                <a:rPr lang="en-US" sz="1400" b="1" dirty="0">
                  <a:solidFill>
                    <a:srgbClr val="3D3D3D"/>
                  </a:solidFill>
                </a:rPr>
                <a:t> full</a:t>
              </a: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4030881C-EB6A-8238-0E32-D7D99DA4BAC3}"/>
                </a:ext>
              </a:extLst>
            </p:cNvPr>
            <p:cNvSpPr/>
            <p:nvPr/>
          </p:nvSpPr>
          <p:spPr>
            <a:xfrm>
              <a:off x="8346380" y="2399451"/>
              <a:ext cx="747194" cy="298208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C14339-CB5D-3FEE-0A27-C9CEB77B88EE}"/>
                </a:ext>
              </a:extLst>
            </p:cNvPr>
            <p:cNvSpPr txBox="1"/>
            <p:nvPr/>
          </p:nvSpPr>
          <p:spPr>
            <a:xfrm>
              <a:off x="9359430" y="2396751"/>
              <a:ext cx="2244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D3D3D"/>
                  </a:solidFill>
                </a:rPr>
                <a:t>Add the image and return it</a:t>
              </a: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C9D9DE2-8FC3-304C-8375-F9ABAD32B91A}"/>
                </a:ext>
              </a:extLst>
            </p:cNvPr>
            <p:cNvGrpSpPr/>
            <p:nvPr/>
          </p:nvGrpSpPr>
          <p:grpSpPr>
            <a:xfrm>
              <a:off x="7817260" y="3549427"/>
              <a:ext cx="1382110" cy="2106333"/>
              <a:chOff x="7870817" y="3549427"/>
              <a:chExt cx="1382110" cy="2106333"/>
            </a:xfrm>
          </p:grpSpPr>
          <p:sp>
            <p:nvSpPr>
              <p:cNvPr id="53" name="Arrow: Bent 52">
                <a:extLst>
                  <a:ext uri="{FF2B5EF4-FFF2-40B4-BE49-F238E27FC236}">
                    <a16:creationId xmlns:a16="http://schemas.microsoft.com/office/drawing/2014/main" id="{A212B314-9256-33F3-157D-1EB79AFC2724}"/>
                  </a:ext>
                </a:extLst>
              </p:cNvPr>
              <p:cNvSpPr/>
              <p:nvPr/>
            </p:nvSpPr>
            <p:spPr>
              <a:xfrm>
                <a:off x="8399938" y="3549427"/>
                <a:ext cx="762097" cy="813474"/>
              </a:xfrm>
              <a:prstGeom prst="bentArrow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Arrow: Bent 53">
                <a:extLst>
                  <a:ext uri="{FF2B5EF4-FFF2-40B4-BE49-F238E27FC236}">
                    <a16:creationId xmlns:a16="http://schemas.microsoft.com/office/drawing/2014/main" id="{87E5DA24-B3F2-CC3C-3DDD-B7FF51CF56EF}"/>
                  </a:ext>
                </a:extLst>
              </p:cNvPr>
              <p:cNvSpPr/>
              <p:nvPr/>
            </p:nvSpPr>
            <p:spPr>
              <a:xfrm flipV="1">
                <a:off x="8399937" y="4842286"/>
                <a:ext cx="762097" cy="813474"/>
              </a:xfrm>
              <a:prstGeom prst="bentArrow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C0BCE6-803B-60AD-5DE7-96CDAE7C293C}"/>
                  </a:ext>
                </a:extLst>
              </p:cNvPr>
              <p:cNvSpPr/>
              <p:nvPr/>
            </p:nvSpPr>
            <p:spPr>
              <a:xfrm>
                <a:off x="7870817" y="4397032"/>
                <a:ext cx="1382110" cy="400110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1" cap="none" spc="0" dirty="0">
                    <a:ln w="0"/>
                    <a:gradFill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50000">
                          <a:schemeClr val="accent5"/>
                        </a:gs>
                        <a:gs pos="100000">
                          <a:schemeClr val="accent5">
                            <a:lumMod val="60000"/>
                            <a:lumOff val="40000"/>
                          </a:schemeClr>
                        </a:gs>
                      </a:gsLst>
                      <a:lin ang="5400000"/>
                    </a:gradFill>
                    <a:effectLst/>
                  </a:rPr>
                  <a:t>50%</a:t>
                </a:r>
              </a:p>
            </p:txBody>
          </p:sp>
        </p:grp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7B966442-F178-63AD-10C6-C3190F2374C1}"/>
                </a:ext>
              </a:extLst>
            </p:cNvPr>
            <p:cNvSpPr/>
            <p:nvPr/>
          </p:nvSpPr>
          <p:spPr>
            <a:xfrm>
              <a:off x="7673168" y="4434145"/>
              <a:ext cx="395298" cy="298208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FE86755-8B96-F294-A75A-8A27375605E5}"/>
                </a:ext>
              </a:extLst>
            </p:cNvPr>
            <p:cNvSpPr txBox="1"/>
            <p:nvPr/>
          </p:nvSpPr>
          <p:spPr>
            <a:xfrm>
              <a:off x="9359430" y="3525090"/>
              <a:ext cx="2485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D3D3D"/>
                  </a:solidFill>
                </a:rPr>
                <a:t>Replace a random image</a:t>
              </a:r>
            </a:p>
            <a:p>
              <a:r>
                <a:rPr lang="en-US" sz="1400" dirty="0">
                  <a:solidFill>
                    <a:srgbClr val="3D3D3D"/>
                  </a:solidFill>
                </a:rPr>
                <a:t>The replaced image is returned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6252A24-34B3-8217-A072-9F654C3EB27E}"/>
                </a:ext>
              </a:extLst>
            </p:cNvPr>
            <p:cNvSpPr txBox="1"/>
            <p:nvPr/>
          </p:nvSpPr>
          <p:spPr>
            <a:xfrm>
              <a:off x="9359430" y="5130726"/>
              <a:ext cx="2485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3D3D3D"/>
                  </a:solidFill>
                </a:rPr>
                <a:t>The image is returned without adding to the pool</a:t>
              </a:r>
            </a:p>
          </p:txBody>
        </p:sp>
      </p:grp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B6365C0F-79FE-C86F-B5BB-9AF46D292B69}"/>
              </a:ext>
            </a:extLst>
          </p:cNvPr>
          <p:cNvCxnSpPr>
            <a:cxnSpLocks/>
          </p:cNvCxnSpPr>
          <p:nvPr/>
        </p:nvCxnSpPr>
        <p:spPr>
          <a:xfrm rot="16200000">
            <a:off x="5215317" y="3517388"/>
            <a:ext cx="889088" cy="1103075"/>
          </a:xfrm>
          <a:prstGeom prst="bentConnector2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813165D-EE3B-73C9-D16F-9F79BB7C45E2}"/>
              </a:ext>
            </a:extLst>
          </p:cNvPr>
          <p:cNvGrpSpPr/>
          <p:nvPr/>
        </p:nvGrpSpPr>
        <p:grpSpPr>
          <a:xfrm>
            <a:off x="4303600" y="4716403"/>
            <a:ext cx="1297923" cy="1380290"/>
            <a:chOff x="4303600" y="4716403"/>
            <a:chExt cx="1297923" cy="1380290"/>
          </a:xfrm>
        </p:grpSpPr>
        <p:pic>
          <p:nvPicPr>
            <p:cNvPr id="181" name="Picture 180" descr="A zebra eating a animal&#10;&#10;Description automatically generated">
              <a:extLst>
                <a:ext uri="{FF2B5EF4-FFF2-40B4-BE49-F238E27FC236}">
                  <a16:creationId xmlns:a16="http://schemas.microsoft.com/office/drawing/2014/main" id="{702BF271-C880-01F3-FF83-A0034D28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556" y="4716403"/>
              <a:ext cx="965967" cy="9659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3" name="Picture 182" descr="A group of animals standing on a hill&#10;&#10;Description automatically generated">
              <a:extLst>
                <a:ext uri="{FF2B5EF4-FFF2-40B4-BE49-F238E27FC236}">
                  <a16:creationId xmlns:a16="http://schemas.microsoft.com/office/drawing/2014/main" id="{93F0275D-CA99-405F-0CBB-CCD5BA6D5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164" y="4799268"/>
              <a:ext cx="965967" cy="9659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5" name="Picture 184" descr="A zebra standing in a field&#10;&#10;Description automatically generated">
              <a:extLst>
                <a:ext uri="{FF2B5EF4-FFF2-40B4-BE49-F238E27FC236}">
                  <a16:creationId xmlns:a16="http://schemas.microsoft.com/office/drawing/2014/main" id="{CF6EBC5C-AFFC-6A9F-6363-8236A860B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773" y="4882133"/>
              <a:ext cx="965967" cy="9659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7" name="Picture 186" descr="Zebras looking over a fence&#10;&#10;Description automatically generated">
              <a:extLst>
                <a:ext uri="{FF2B5EF4-FFF2-40B4-BE49-F238E27FC236}">
                  <a16:creationId xmlns:a16="http://schemas.microsoft.com/office/drawing/2014/main" id="{7BA8B6EA-6E73-FD06-7AEC-79CF9DB6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382" y="4964998"/>
              <a:ext cx="965967" cy="9659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9" name="Picture 188" descr="A zebra running on a field&#10;&#10;Description automatically generated">
              <a:extLst>
                <a:ext uri="{FF2B5EF4-FFF2-40B4-BE49-F238E27FC236}">
                  <a16:creationId xmlns:a16="http://schemas.microsoft.com/office/drawing/2014/main" id="{55BDDD90-E07D-9924-05AA-73B44CE3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9991" y="5047863"/>
              <a:ext cx="965967" cy="9659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9" name="Picture 178" descr="A zebras walking on a path&#10;&#10;Description automatically generated">
              <a:extLst>
                <a:ext uri="{FF2B5EF4-FFF2-40B4-BE49-F238E27FC236}">
                  <a16:creationId xmlns:a16="http://schemas.microsoft.com/office/drawing/2014/main" id="{1D9AF4A0-C41D-709D-F088-DEC5CB457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600" y="5130726"/>
              <a:ext cx="965967" cy="9659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728561E-CBFC-EC31-4F43-9928201E5EE7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9A052AA-A790-5F1B-4CB2-0224D79CEC53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5" name="Picture 194">
              <a:hlinkClick r:id="rId11" action="ppaction://hlinksldjump"/>
              <a:extLst>
                <a:ext uri="{FF2B5EF4-FFF2-40B4-BE49-F238E27FC236}">
                  <a16:creationId xmlns:a16="http://schemas.microsoft.com/office/drawing/2014/main" id="{853E2995-BE37-F2E4-E605-33251FB27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51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73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Loss Functions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FE1C7F-509B-D940-AB0A-810FE6B3DEBC}"/>
              </a:ext>
            </a:extLst>
          </p:cNvPr>
          <p:cNvGrpSpPr/>
          <p:nvPr/>
        </p:nvGrpSpPr>
        <p:grpSpPr>
          <a:xfrm>
            <a:off x="1038356" y="4501574"/>
            <a:ext cx="10409900" cy="859478"/>
            <a:chOff x="1047881" y="4501574"/>
            <a:chExt cx="10409900" cy="85947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DF85AE-4499-BA7B-5679-6D03DF8EF2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81" y="4501574"/>
              <a:ext cx="761808" cy="8594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6F98D0-1FA9-100C-30B4-7D69995298EE}"/>
                </a:ext>
              </a:extLst>
            </p:cNvPr>
            <p:cNvCxnSpPr>
              <a:cxnSpLocks/>
            </p:cNvCxnSpPr>
            <p:nvPr/>
          </p:nvCxnSpPr>
          <p:spPr>
            <a:xfrm>
              <a:off x="1800164" y="4507924"/>
              <a:ext cx="930598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95B42FE8-D31B-4532-9056-37CA93E3A313}"/>
                </a:ext>
              </a:extLst>
            </p:cNvPr>
            <p:cNvSpPr/>
            <p:nvPr/>
          </p:nvSpPr>
          <p:spPr>
            <a:xfrm>
              <a:off x="10830719" y="4507924"/>
              <a:ext cx="517525" cy="330865"/>
            </a:xfrm>
            <a:prstGeom prst="arc">
              <a:avLst>
                <a:gd name="adj1" fmla="val 16350496"/>
                <a:gd name="adj2" fmla="val 93179"/>
              </a:avLst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CAE9A5-850E-25C0-554E-BF277EB4BF62}"/>
                </a:ext>
              </a:extLst>
            </p:cNvPr>
            <p:cNvSpPr/>
            <p:nvPr/>
          </p:nvSpPr>
          <p:spPr>
            <a:xfrm>
              <a:off x="11238706" y="4673358"/>
              <a:ext cx="219075" cy="687694"/>
            </a:xfrm>
            <a:custGeom>
              <a:avLst/>
              <a:gdLst>
                <a:gd name="connsiteX0" fmla="*/ 0 w 209550"/>
                <a:gd name="connsiteY0" fmla="*/ 0 h 885826"/>
                <a:gd name="connsiteX1" fmla="*/ 209550 w 209550"/>
                <a:gd name="connsiteY1" fmla="*/ 0 h 885826"/>
                <a:gd name="connsiteX2" fmla="*/ 209550 w 209550"/>
                <a:gd name="connsiteY2" fmla="*/ 752475 h 885826"/>
                <a:gd name="connsiteX3" fmla="*/ 209550 w 209550"/>
                <a:gd name="connsiteY3" fmla="*/ 762000 h 885826"/>
                <a:gd name="connsiteX4" fmla="*/ 208039 w 209550"/>
                <a:gd name="connsiteY4" fmla="*/ 762000 h 885826"/>
                <a:gd name="connsiteX5" fmla="*/ 201316 w 209550"/>
                <a:gd name="connsiteY5" fmla="*/ 804381 h 885826"/>
                <a:gd name="connsiteX6" fmla="*/ 104775 w 209550"/>
                <a:gd name="connsiteY6" fmla="*/ 885826 h 885826"/>
                <a:gd name="connsiteX7" fmla="*/ 8234 w 209550"/>
                <a:gd name="connsiteY7" fmla="*/ 804381 h 885826"/>
                <a:gd name="connsiteX8" fmla="*/ 1511 w 209550"/>
                <a:gd name="connsiteY8" fmla="*/ 762000 h 885826"/>
                <a:gd name="connsiteX9" fmla="*/ 0 w 209550"/>
                <a:gd name="connsiteY9" fmla="*/ 762000 h 885826"/>
                <a:gd name="connsiteX10" fmla="*/ 0 w 209550"/>
                <a:gd name="connsiteY10" fmla="*/ 752475 h 88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885826">
                  <a:moveTo>
                    <a:pt x="0" y="0"/>
                  </a:moveTo>
                  <a:lnTo>
                    <a:pt x="209550" y="0"/>
                  </a:lnTo>
                  <a:lnTo>
                    <a:pt x="209550" y="752475"/>
                  </a:lnTo>
                  <a:lnTo>
                    <a:pt x="209550" y="762000"/>
                  </a:lnTo>
                  <a:lnTo>
                    <a:pt x="208039" y="762000"/>
                  </a:lnTo>
                  <a:lnTo>
                    <a:pt x="201316" y="804381"/>
                  </a:lnTo>
                  <a:cubicBezTo>
                    <a:pt x="185411" y="852243"/>
                    <a:pt x="148175" y="885826"/>
                    <a:pt x="104775" y="885826"/>
                  </a:cubicBezTo>
                  <a:cubicBezTo>
                    <a:pt x="61376" y="885826"/>
                    <a:pt x="24139" y="852243"/>
                    <a:pt x="8234" y="804381"/>
                  </a:cubicBezTo>
                  <a:lnTo>
                    <a:pt x="1511" y="762000"/>
                  </a:lnTo>
                  <a:lnTo>
                    <a:pt x="0" y="762000"/>
                  </a:lnTo>
                  <a:lnTo>
                    <a:pt x="0" y="752475"/>
                  </a:lnTo>
                  <a:close/>
                </a:path>
              </a:pathLst>
            </a:custGeom>
            <a:solidFill>
              <a:srgbClr val="FF0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0D88B0-BCA2-9E52-7DFA-258A4ED39CE6}"/>
              </a:ext>
            </a:extLst>
          </p:cNvPr>
          <p:cNvGrpSpPr/>
          <p:nvPr/>
        </p:nvGrpSpPr>
        <p:grpSpPr>
          <a:xfrm>
            <a:off x="1047881" y="3318002"/>
            <a:ext cx="10409900" cy="859478"/>
            <a:chOff x="1047881" y="3318002"/>
            <a:chExt cx="10409900" cy="85947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B6D8D1-9810-8992-3069-D089B0FDBC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81" y="3318002"/>
              <a:ext cx="761808" cy="859474"/>
            </a:xfrm>
            <a:prstGeom prst="line">
              <a:avLst/>
            </a:prstGeom>
            <a:ln w="38100">
              <a:solidFill>
                <a:srgbClr val="F57F3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98812DD-127A-2C89-05D7-421457846A5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164" y="3324352"/>
              <a:ext cx="9305986" cy="0"/>
            </a:xfrm>
            <a:prstGeom prst="line">
              <a:avLst/>
            </a:prstGeom>
            <a:ln w="38100">
              <a:solidFill>
                <a:srgbClr val="F57F3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136B7DB-135F-AB7A-1F17-A9FFC39062DC}"/>
                </a:ext>
              </a:extLst>
            </p:cNvPr>
            <p:cNvSpPr/>
            <p:nvPr/>
          </p:nvSpPr>
          <p:spPr>
            <a:xfrm>
              <a:off x="10830719" y="3324352"/>
              <a:ext cx="517525" cy="330865"/>
            </a:xfrm>
            <a:prstGeom prst="arc">
              <a:avLst>
                <a:gd name="adj1" fmla="val 16350496"/>
                <a:gd name="adj2" fmla="val 93179"/>
              </a:avLst>
            </a:prstGeom>
            <a:ln w="38100">
              <a:solidFill>
                <a:srgbClr val="F57F3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4B0045F-7C9B-4D77-5636-803A48AE83B0}"/>
                </a:ext>
              </a:extLst>
            </p:cNvPr>
            <p:cNvSpPr/>
            <p:nvPr/>
          </p:nvSpPr>
          <p:spPr>
            <a:xfrm>
              <a:off x="11238706" y="3489786"/>
              <a:ext cx="219075" cy="687694"/>
            </a:xfrm>
            <a:custGeom>
              <a:avLst/>
              <a:gdLst>
                <a:gd name="connsiteX0" fmla="*/ 0 w 209550"/>
                <a:gd name="connsiteY0" fmla="*/ 0 h 885826"/>
                <a:gd name="connsiteX1" fmla="*/ 209550 w 209550"/>
                <a:gd name="connsiteY1" fmla="*/ 0 h 885826"/>
                <a:gd name="connsiteX2" fmla="*/ 209550 w 209550"/>
                <a:gd name="connsiteY2" fmla="*/ 752475 h 885826"/>
                <a:gd name="connsiteX3" fmla="*/ 209550 w 209550"/>
                <a:gd name="connsiteY3" fmla="*/ 762000 h 885826"/>
                <a:gd name="connsiteX4" fmla="*/ 208039 w 209550"/>
                <a:gd name="connsiteY4" fmla="*/ 762000 h 885826"/>
                <a:gd name="connsiteX5" fmla="*/ 201316 w 209550"/>
                <a:gd name="connsiteY5" fmla="*/ 804381 h 885826"/>
                <a:gd name="connsiteX6" fmla="*/ 104775 w 209550"/>
                <a:gd name="connsiteY6" fmla="*/ 885826 h 885826"/>
                <a:gd name="connsiteX7" fmla="*/ 8234 w 209550"/>
                <a:gd name="connsiteY7" fmla="*/ 804381 h 885826"/>
                <a:gd name="connsiteX8" fmla="*/ 1511 w 209550"/>
                <a:gd name="connsiteY8" fmla="*/ 762000 h 885826"/>
                <a:gd name="connsiteX9" fmla="*/ 0 w 209550"/>
                <a:gd name="connsiteY9" fmla="*/ 762000 h 885826"/>
                <a:gd name="connsiteX10" fmla="*/ 0 w 209550"/>
                <a:gd name="connsiteY10" fmla="*/ 752475 h 88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885826">
                  <a:moveTo>
                    <a:pt x="0" y="0"/>
                  </a:moveTo>
                  <a:lnTo>
                    <a:pt x="209550" y="0"/>
                  </a:lnTo>
                  <a:lnTo>
                    <a:pt x="209550" y="752475"/>
                  </a:lnTo>
                  <a:lnTo>
                    <a:pt x="209550" y="762000"/>
                  </a:lnTo>
                  <a:lnTo>
                    <a:pt x="208039" y="762000"/>
                  </a:lnTo>
                  <a:lnTo>
                    <a:pt x="201316" y="804381"/>
                  </a:lnTo>
                  <a:cubicBezTo>
                    <a:pt x="185411" y="852243"/>
                    <a:pt x="148175" y="885826"/>
                    <a:pt x="104775" y="885826"/>
                  </a:cubicBezTo>
                  <a:cubicBezTo>
                    <a:pt x="61376" y="885826"/>
                    <a:pt x="24139" y="852243"/>
                    <a:pt x="8234" y="804381"/>
                  </a:cubicBezTo>
                  <a:lnTo>
                    <a:pt x="1511" y="762000"/>
                  </a:lnTo>
                  <a:lnTo>
                    <a:pt x="0" y="762000"/>
                  </a:lnTo>
                  <a:lnTo>
                    <a:pt x="0" y="752475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E8D426-557C-5927-E01A-3FC7558A5B4D}"/>
              </a:ext>
            </a:extLst>
          </p:cNvPr>
          <p:cNvGrpSpPr/>
          <p:nvPr/>
        </p:nvGrpSpPr>
        <p:grpSpPr>
          <a:xfrm>
            <a:off x="1038356" y="981334"/>
            <a:ext cx="10409900" cy="859478"/>
            <a:chOff x="1038356" y="981334"/>
            <a:chExt cx="10409900" cy="859478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DF81528-FE83-8094-2A49-F04E2B914C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356" y="981334"/>
              <a:ext cx="761808" cy="859474"/>
            </a:xfrm>
            <a:prstGeom prst="line">
              <a:avLst/>
            </a:prstGeom>
            <a:ln w="38100">
              <a:solidFill>
                <a:srgbClr val="70B244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E02EF5-E93A-63E2-E3BF-D0AD78C87341}"/>
                </a:ext>
              </a:extLst>
            </p:cNvPr>
            <p:cNvCxnSpPr>
              <a:cxnSpLocks/>
            </p:cNvCxnSpPr>
            <p:nvPr/>
          </p:nvCxnSpPr>
          <p:spPr>
            <a:xfrm>
              <a:off x="1790639" y="987684"/>
              <a:ext cx="9305986" cy="0"/>
            </a:xfrm>
            <a:prstGeom prst="line">
              <a:avLst/>
            </a:prstGeom>
            <a:ln w="38100">
              <a:solidFill>
                <a:srgbClr val="70B244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2D35177C-6921-0AB6-83AD-50D103391BA7}"/>
                </a:ext>
              </a:extLst>
            </p:cNvPr>
            <p:cNvSpPr/>
            <p:nvPr/>
          </p:nvSpPr>
          <p:spPr>
            <a:xfrm>
              <a:off x="10821194" y="987684"/>
              <a:ext cx="517525" cy="330865"/>
            </a:xfrm>
            <a:prstGeom prst="arc">
              <a:avLst>
                <a:gd name="adj1" fmla="val 16350496"/>
                <a:gd name="adj2" fmla="val 93179"/>
              </a:avLst>
            </a:prstGeom>
            <a:ln w="38100">
              <a:solidFill>
                <a:srgbClr val="70B244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C2CD5DD-CE92-F7FA-3589-EF41B50CEFD7}"/>
                </a:ext>
              </a:extLst>
            </p:cNvPr>
            <p:cNvSpPr/>
            <p:nvPr/>
          </p:nvSpPr>
          <p:spPr>
            <a:xfrm>
              <a:off x="11229181" y="1153118"/>
              <a:ext cx="219075" cy="687694"/>
            </a:xfrm>
            <a:custGeom>
              <a:avLst/>
              <a:gdLst>
                <a:gd name="connsiteX0" fmla="*/ 0 w 209550"/>
                <a:gd name="connsiteY0" fmla="*/ 0 h 885826"/>
                <a:gd name="connsiteX1" fmla="*/ 209550 w 209550"/>
                <a:gd name="connsiteY1" fmla="*/ 0 h 885826"/>
                <a:gd name="connsiteX2" fmla="*/ 209550 w 209550"/>
                <a:gd name="connsiteY2" fmla="*/ 752475 h 885826"/>
                <a:gd name="connsiteX3" fmla="*/ 209550 w 209550"/>
                <a:gd name="connsiteY3" fmla="*/ 762000 h 885826"/>
                <a:gd name="connsiteX4" fmla="*/ 208039 w 209550"/>
                <a:gd name="connsiteY4" fmla="*/ 762000 h 885826"/>
                <a:gd name="connsiteX5" fmla="*/ 201316 w 209550"/>
                <a:gd name="connsiteY5" fmla="*/ 804381 h 885826"/>
                <a:gd name="connsiteX6" fmla="*/ 104775 w 209550"/>
                <a:gd name="connsiteY6" fmla="*/ 885826 h 885826"/>
                <a:gd name="connsiteX7" fmla="*/ 8234 w 209550"/>
                <a:gd name="connsiteY7" fmla="*/ 804381 h 885826"/>
                <a:gd name="connsiteX8" fmla="*/ 1511 w 209550"/>
                <a:gd name="connsiteY8" fmla="*/ 762000 h 885826"/>
                <a:gd name="connsiteX9" fmla="*/ 0 w 209550"/>
                <a:gd name="connsiteY9" fmla="*/ 762000 h 885826"/>
                <a:gd name="connsiteX10" fmla="*/ 0 w 209550"/>
                <a:gd name="connsiteY10" fmla="*/ 752475 h 88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885826">
                  <a:moveTo>
                    <a:pt x="0" y="0"/>
                  </a:moveTo>
                  <a:lnTo>
                    <a:pt x="209550" y="0"/>
                  </a:lnTo>
                  <a:lnTo>
                    <a:pt x="209550" y="752475"/>
                  </a:lnTo>
                  <a:lnTo>
                    <a:pt x="209550" y="762000"/>
                  </a:lnTo>
                  <a:lnTo>
                    <a:pt x="208039" y="762000"/>
                  </a:lnTo>
                  <a:lnTo>
                    <a:pt x="201316" y="804381"/>
                  </a:lnTo>
                  <a:cubicBezTo>
                    <a:pt x="185411" y="852243"/>
                    <a:pt x="148175" y="885826"/>
                    <a:pt x="104775" y="885826"/>
                  </a:cubicBezTo>
                  <a:cubicBezTo>
                    <a:pt x="61376" y="885826"/>
                    <a:pt x="24139" y="852243"/>
                    <a:pt x="8234" y="804381"/>
                  </a:cubicBezTo>
                  <a:lnTo>
                    <a:pt x="1511" y="762000"/>
                  </a:lnTo>
                  <a:lnTo>
                    <a:pt x="0" y="762000"/>
                  </a:lnTo>
                  <a:lnTo>
                    <a:pt x="0" y="752475"/>
                  </a:ln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67470F-6F85-156E-4392-C8E6CFBA72CD}"/>
              </a:ext>
            </a:extLst>
          </p:cNvPr>
          <p:cNvGrpSpPr/>
          <p:nvPr/>
        </p:nvGrpSpPr>
        <p:grpSpPr>
          <a:xfrm>
            <a:off x="1047881" y="2169044"/>
            <a:ext cx="10409900" cy="859478"/>
            <a:chOff x="1047881" y="2169044"/>
            <a:chExt cx="10409900" cy="859478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88D3AC8-1885-2CAC-EF8C-FBA094908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81" y="2169044"/>
              <a:ext cx="761808" cy="859474"/>
            </a:xfrm>
            <a:prstGeom prst="line">
              <a:avLst/>
            </a:prstGeom>
            <a:ln w="38100">
              <a:solidFill>
                <a:srgbClr val="FFC72A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7CB1C25-B2BF-2A35-12B9-30A11C6F76B7}"/>
                </a:ext>
              </a:extLst>
            </p:cNvPr>
            <p:cNvCxnSpPr>
              <a:cxnSpLocks/>
            </p:cNvCxnSpPr>
            <p:nvPr/>
          </p:nvCxnSpPr>
          <p:spPr>
            <a:xfrm>
              <a:off x="1800164" y="2175394"/>
              <a:ext cx="9305986" cy="0"/>
            </a:xfrm>
            <a:prstGeom prst="line">
              <a:avLst/>
            </a:prstGeom>
            <a:ln w="38100">
              <a:solidFill>
                <a:srgbClr val="FFC72A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33785BD5-7E09-A95E-7A4D-8973FFB67FEC}"/>
                </a:ext>
              </a:extLst>
            </p:cNvPr>
            <p:cNvSpPr/>
            <p:nvPr/>
          </p:nvSpPr>
          <p:spPr>
            <a:xfrm>
              <a:off x="10830719" y="2175394"/>
              <a:ext cx="517525" cy="330865"/>
            </a:xfrm>
            <a:prstGeom prst="arc">
              <a:avLst>
                <a:gd name="adj1" fmla="val 16350496"/>
                <a:gd name="adj2" fmla="val 93179"/>
              </a:avLst>
            </a:prstGeom>
            <a:ln w="38100">
              <a:solidFill>
                <a:srgbClr val="FFC72A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48A8BAE-839F-7699-2ADD-38E256A6D7F2}"/>
                </a:ext>
              </a:extLst>
            </p:cNvPr>
            <p:cNvSpPr/>
            <p:nvPr/>
          </p:nvSpPr>
          <p:spPr>
            <a:xfrm>
              <a:off x="11238706" y="2340828"/>
              <a:ext cx="219075" cy="687694"/>
            </a:xfrm>
            <a:custGeom>
              <a:avLst/>
              <a:gdLst>
                <a:gd name="connsiteX0" fmla="*/ 0 w 209550"/>
                <a:gd name="connsiteY0" fmla="*/ 0 h 885826"/>
                <a:gd name="connsiteX1" fmla="*/ 209550 w 209550"/>
                <a:gd name="connsiteY1" fmla="*/ 0 h 885826"/>
                <a:gd name="connsiteX2" fmla="*/ 209550 w 209550"/>
                <a:gd name="connsiteY2" fmla="*/ 752475 h 885826"/>
                <a:gd name="connsiteX3" fmla="*/ 209550 w 209550"/>
                <a:gd name="connsiteY3" fmla="*/ 762000 h 885826"/>
                <a:gd name="connsiteX4" fmla="*/ 208039 w 209550"/>
                <a:gd name="connsiteY4" fmla="*/ 762000 h 885826"/>
                <a:gd name="connsiteX5" fmla="*/ 201316 w 209550"/>
                <a:gd name="connsiteY5" fmla="*/ 804381 h 885826"/>
                <a:gd name="connsiteX6" fmla="*/ 104775 w 209550"/>
                <a:gd name="connsiteY6" fmla="*/ 885826 h 885826"/>
                <a:gd name="connsiteX7" fmla="*/ 8234 w 209550"/>
                <a:gd name="connsiteY7" fmla="*/ 804381 h 885826"/>
                <a:gd name="connsiteX8" fmla="*/ 1511 w 209550"/>
                <a:gd name="connsiteY8" fmla="*/ 762000 h 885826"/>
                <a:gd name="connsiteX9" fmla="*/ 0 w 209550"/>
                <a:gd name="connsiteY9" fmla="*/ 762000 h 885826"/>
                <a:gd name="connsiteX10" fmla="*/ 0 w 209550"/>
                <a:gd name="connsiteY10" fmla="*/ 752475 h 88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885826">
                  <a:moveTo>
                    <a:pt x="0" y="0"/>
                  </a:moveTo>
                  <a:lnTo>
                    <a:pt x="209550" y="0"/>
                  </a:lnTo>
                  <a:lnTo>
                    <a:pt x="209550" y="752475"/>
                  </a:lnTo>
                  <a:lnTo>
                    <a:pt x="209550" y="762000"/>
                  </a:lnTo>
                  <a:lnTo>
                    <a:pt x="208039" y="762000"/>
                  </a:lnTo>
                  <a:lnTo>
                    <a:pt x="201316" y="804381"/>
                  </a:lnTo>
                  <a:cubicBezTo>
                    <a:pt x="185411" y="852243"/>
                    <a:pt x="148175" y="885826"/>
                    <a:pt x="104775" y="885826"/>
                  </a:cubicBezTo>
                  <a:cubicBezTo>
                    <a:pt x="61376" y="885826"/>
                    <a:pt x="24139" y="852243"/>
                    <a:pt x="8234" y="804381"/>
                  </a:cubicBezTo>
                  <a:lnTo>
                    <a:pt x="1511" y="762000"/>
                  </a:lnTo>
                  <a:lnTo>
                    <a:pt x="0" y="762000"/>
                  </a:lnTo>
                  <a:lnTo>
                    <a:pt x="0" y="752475"/>
                  </a:ln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76A7AA2-76FC-937B-549A-296C877D29B5}"/>
              </a:ext>
            </a:extLst>
          </p:cNvPr>
          <p:cNvSpPr/>
          <p:nvPr/>
        </p:nvSpPr>
        <p:spPr>
          <a:xfrm rot="5400000">
            <a:off x="581138" y="2299982"/>
            <a:ext cx="616826" cy="878351"/>
          </a:xfrm>
          <a:custGeom>
            <a:avLst/>
            <a:gdLst>
              <a:gd name="connsiteX0" fmla="*/ 0 w 851726"/>
              <a:gd name="connsiteY0" fmla="*/ 761996 h 1212846"/>
              <a:gd name="connsiteX1" fmla="*/ 1511 w 851726"/>
              <a:gd name="connsiteY1" fmla="*/ 749296 h 1212846"/>
              <a:gd name="connsiteX2" fmla="*/ 0 w 851726"/>
              <a:gd name="connsiteY2" fmla="*/ 749296 h 1212846"/>
              <a:gd name="connsiteX3" fmla="*/ 0 w 851726"/>
              <a:gd name="connsiteY3" fmla="*/ 374649 h 1212846"/>
              <a:gd name="connsiteX4" fmla="*/ 0 w 851726"/>
              <a:gd name="connsiteY4" fmla="*/ 374646 h 1212846"/>
              <a:gd name="connsiteX5" fmla="*/ 4 w 851726"/>
              <a:gd name="connsiteY5" fmla="*/ 374646 h 1212846"/>
              <a:gd name="connsiteX6" fmla="*/ 425863 w 851726"/>
              <a:gd name="connsiteY6" fmla="*/ 0 h 1212846"/>
              <a:gd name="connsiteX7" fmla="*/ 851722 w 851726"/>
              <a:gd name="connsiteY7" fmla="*/ 374646 h 1212846"/>
              <a:gd name="connsiteX8" fmla="*/ 851726 w 851726"/>
              <a:gd name="connsiteY8" fmla="*/ 374646 h 1212846"/>
              <a:gd name="connsiteX9" fmla="*/ 851726 w 851726"/>
              <a:gd name="connsiteY9" fmla="*/ 749296 h 1212846"/>
              <a:gd name="connsiteX10" fmla="*/ 850215 w 851726"/>
              <a:gd name="connsiteY10" fmla="*/ 749296 h 1212846"/>
              <a:gd name="connsiteX11" fmla="*/ 851726 w 851726"/>
              <a:gd name="connsiteY11" fmla="*/ 761996 h 1212846"/>
              <a:gd name="connsiteX12" fmla="*/ 425863 w 851726"/>
              <a:gd name="connsiteY12" fmla="*/ 1212846 h 1212846"/>
              <a:gd name="connsiteX13" fmla="*/ 0 w 851726"/>
              <a:gd name="connsiteY13" fmla="*/ 761996 h 121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1726" h="1212846">
                <a:moveTo>
                  <a:pt x="0" y="761996"/>
                </a:moveTo>
                <a:lnTo>
                  <a:pt x="1511" y="749296"/>
                </a:lnTo>
                <a:lnTo>
                  <a:pt x="0" y="749296"/>
                </a:lnTo>
                <a:lnTo>
                  <a:pt x="0" y="374649"/>
                </a:lnTo>
                <a:lnTo>
                  <a:pt x="0" y="374646"/>
                </a:lnTo>
                <a:lnTo>
                  <a:pt x="4" y="374646"/>
                </a:lnTo>
                <a:lnTo>
                  <a:pt x="425863" y="0"/>
                </a:lnTo>
                <a:lnTo>
                  <a:pt x="851722" y="374646"/>
                </a:lnTo>
                <a:lnTo>
                  <a:pt x="851726" y="374646"/>
                </a:lnTo>
                <a:lnTo>
                  <a:pt x="851726" y="749296"/>
                </a:lnTo>
                <a:lnTo>
                  <a:pt x="850215" y="749296"/>
                </a:lnTo>
                <a:lnTo>
                  <a:pt x="851726" y="761996"/>
                </a:lnTo>
                <a:cubicBezTo>
                  <a:pt x="851726" y="1010994"/>
                  <a:pt x="661061" y="1212846"/>
                  <a:pt x="425863" y="1212846"/>
                </a:cubicBezTo>
                <a:cubicBezTo>
                  <a:pt x="190665" y="1212846"/>
                  <a:pt x="0" y="1010994"/>
                  <a:pt x="0" y="761996"/>
                </a:cubicBezTo>
                <a:close/>
              </a:path>
            </a:pathLst>
          </a:cu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/>
            <a:r>
              <a:rPr lang="en-US" sz="32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02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0FFB32-6694-2366-14C8-3A8CA197F461}"/>
              </a:ext>
            </a:extLst>
          </p:cNvPr>
          <p:cNvGrpSpPr/>
          <p:nvPr/>
        </p:nvGrpSpPr>
        <p:grpSpPr>
          <a:xfrm>
            <a:off x="1038356" y="5685147"/>
            <a:ext cx="10409900" cy="859478"/>
            <a:chOff x="1047881" y="5685147"/>
            <a:chExt cx="10409900" cy="859478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CD5819-AE71-4650-1437-9C58FF3A6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881" y="5685147"/>
              <a:ext cx="761808" cy="859474"/>
            </a:xfrm>
            <a:prstGeom prst="line">
              <a:avLst/>
            </a:prstGeom>
            <a:ln w="38100">
              <a:solidFill>
                <a:srgbClr val="599DDB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63EAC54-81C5-E6E1-61D6-67B7E3ED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800164" y="5691497"/>
              <a:ext cx="9305986" cy="0"/>
            </a:xfrm>
            <a:prstGeom prst="line">
              <a:avLst/>
            </a:prstGeom>
            <a:ln w="38100">
              <a:solidFill>
                <a:srgbClr val="599DDB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AB28362F-9166-5F73-02C2-6C43B018CC63}"/>
                </a:ext>
              </a:extLst>
            </p:cNvPr>
            <p:cNvSpPr/>
            <p:nvPr/>
          </p:nvSpPr>
          <p:spPr>
            <a:xfrm>
              <a:off x="10830719" y="5691497"/>
              <a:ext cx="517525" cy="330865"/>
            </a:xfrm>
            <a:prstGeom prst="arc">
              <a:avLst>
                <a:gd name="adj1" fmla="val 16350496"/>
                <a:gd name="adj2" fmla="val 93179"/>
              </a:avLst>
            </a:prstGeom>
            <a:ln w="38100">
              <a:solidFill>
                <a:srgbClr val="599DDB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CE07FD8-9A81-CC42-780A-2A0F506FE3DD}"/>
                </a:ext>
              </a:extLst>
            </p:cNvPr>
            <p:cNvSpPr/>
            <p:nvPr/>
          </p:nvSpPr>
          <p:spPr>
            <a:xfrm>
              <a:off x="11238706" y="5856931"/>
              <a:ext cx="219075" cy="687694"/>
            </a:xfrm>
            <a:custGeom>
              <a:avLst/>
              <a:gdLst>
                <a:gd name="connsiteX0" fmla="*/ 0 w 209550"/>
                <a:gd name="connsiteY0" fmla="*/ 0 h 885826"/>
                <a:gd name="connsiteX1" fmla="*/ 209550 w 209550"/>
                <a:gd name="connsiteY1" fmla="*/ 0 h 885826"/>
                <a:gd name="connsiteX2" fmla="*/ 209550 w 209550"/>
                <a:gd name="connsiteY2" fmla="*/ 752475 h 885826"/>
                <a:gd name="connsiteX3" fmla="*/ 209550 w 209550"/>
                <a:gd name="connsiteY3" fmla="*/ 762000 h 885826"/>
                <a:gd name="connsiteX4" fmla="*/ 208039 w 209550"/>
                <a:gd name="connsiteY4" fmla="*/ 762000 h 885826"/>
                <a:gd name="connsiteX5" fmla="*/ 201316 w 209550"/>
                <a:gd name="connsiteY5" fmla="*/ 804381 h 885826"/>
                <a:gd name="connsiteX6" fmla="*/ 104775 w 209550"/>
                <a:gd name="connsiteY6" fmla="*/ 885826 h 885826"/>
                <a:gd name="connsiteX7" fmla="*/ 8234 w 209550"/>
                <a:gd name="connsiteY7" fmla="*/ 804381 h 885826"/>
                <a:gd name="connsiteX8" fmla="*/ 1511 w 209550"/>
                <a:gd name="connsiteY8" fmla="*/ 762000 h 885826"/>
                <a:gd name="connsiteX9" fmla="*/ 0 w 209550"/>
                <a:gd name="connsiteY9" fmla="*/ 762000 h 885826"/>
                <a:gd name="connsiteX10" fmla="*/ 0 w 209550"/>
                <a:gd name="connsiteY10" fmla="*/ 752475 h 88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50" h="885826">
                  <a:moveTo>
                    <a:pt x="0" y="0"/>
                  </a:moveTo>
                  <a:lnTo>
                    <a:pt x="209550" y="0"/>
                  </a:lnTo>
                  <a:lnTo>
                    <a:pt x="209550" y="752475"/>
                  </a:lnTo>
                  <a:lnTo>
                    <a:pt x="209550" y="762000"/>
                  </a:lnTo>
                  <a:lnTo>
                    <a:pt x="208039" y="762000"/>
                  </a:lnTo>
                  <a:lnTo>
                    <a:pt x="201316" y="804381"/>
                  </a:lnTo>
                  <a:cubicBezTo>
                    <a:pt x="185411" y="852243"/>
                    <a:pt x="148175" y="885826"/>
                    <a:pt x="104775" y="885826"/>
                  </a:cubicBezTo>
                  <a:cubicBezTo>
                    <a:pt x="61376" y="885826"/>
                    <a:pt x="24139" y="852243"/>
                    <a:pt x="8234" y="804381"/>
                  </a:cubicBezTo>
                  <a:lnTo>
                    <a:pt x="1511" y="762000"/>
                  </a:lnTo>
                  <a:lnTo>
                    <a:pt x="0" y="762000"/>
                  </a:lnTo>
                  <a:lnTo>
                    <a:pt x="0" y="752475"/>
                  </a:ln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12A31A-9237-57A2-7B60-478F8BC2F513}"/>
              </a:ext>
            </a:extLst>
          </p:cNvPr>
          <p:cNvGrpSpPr/>
          <p:nvPr/>
        </p:nvGrpSpPr>
        <p:grpSpPr>
          <a:xfrm>
            <a:off x="1781693" y="1096955"/>
            <a:ext cx="10058963" cy="666582"/>
            <a:chOff x="1785674" y="1096955"/>
            <a:chExt cx="10058963" cy="6665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61E0F59-5768-6AF5-5895-2D611D8BD29E}"/>
                </a:ext>
              </a:extLst>
            </p:cNvPr>
            <p:cNvSpPr/>
            <p:nvPr/>
          </p:nvSpPr>
          <p:spPr>
            <a:xfrm>
              <a:off x="2248858" y="1096955"/>
              <a:ext cx="264751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000" b="1" dirty="0">
                  <a:ln w="0"/>
                  <a:solidFill>
                    <a:srgbClr val="36363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Adversarial Loss</a:t>
              </a:r>
              <a:endParaRPr lang="en-US" sz="2000" b="1" cap="none" spc="0" dirty="0">
                <a:ln w="0"/>
                <a:solidFill>
                  <a:srgbClr val="36363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7DF45B2-49E8-C563-F89B-06C6A8B5F174}"/>
                </a:ext>
              </a:extLst>
            </p:cNvPr>
            <p:cNvSpPr/>
            <p:nvPr/>
          </p:nvSpPr>
          <p:spPr>
            <a:xfrm>
              <a:off x="2248858" y="1455760"/>
              <a:ext cx="959577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dirty="0">
                  <a:ln w="0"/>
                  <a:solidFill>
                    <a:srgbClr val="36363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Encourages the generator to produce outputs that are indistinguishable from real images by fooling the discriminator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B779B91-7076-91E4-70C4-20DA51FD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5674" y="1252837"/>
              <a:ext cx="464024" cy="44715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507CDE-54DE-6898-C129-7FF8384AEDDD}"/>
              </a:ext>
            </a:extLst>
          </p:cNvPr>
          <p:cNvGrpSpPr/>
          <p:nvPr/>
        </p:nvGrpSpPr>
        <p:grpSpPr>
          <a:xfrm>
            <a:off x="1781693" y="3431605"/>
            <a:ext cx="10066553" cy="654823"/>
            <a:chOff x="1805676" y="3405472"/>
            <a:chExt cx="10066553" cy="65482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F401D0-F0E3-B000-67FA-8D4B64E9FF4C}"/>
                </a:ext>
              </a:extLst>
            </p:cNvPr>
            <p:cNvSpPr/>
            <p:nvPr/>
          </p:nvSpPr>
          <p:spPr>
            <a:xfrm>
              <a:off x="2262654" y="3405472"/>
              <a:ext cx="264751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000" b="1" dirty="0">
                  <a:ln w="0"/>
                  <a:solidFill>
                    <a:srgbClr val="36363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Identity Loss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6775BAC-401D-379E-C443-2552028E81A7}"/>
                </a:ext>
              </a:extLst>
            </p:cNvPr>
            <p:cNvSpPr/>
            <p:nvPr/>
          </p:nvSpPr>
          <p:spPr>
            <a:xfrm>
              <a:off x="2276450" y="3752518"/>
              <a:ext cx="959577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dirty="0">
                  <a:ln w="0"/>
                  <a:solidFill>
                    <a:srgbClr val="36363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Promotes the generator to maintain the input image's characteristics when the image is already in the target domain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3A9673B-B91D-DE54-4A4C-FB9289727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676" y="3555476"/>
              <a:ext cx="424021" cy="44714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C98E74-28FF-A13F-5EDD-15E38072C8A6}"/>
              </a:ext>
            </a:extLst>
          </p:cNvPr>
          <p:cNvGrpSpPr/>
          <p:nvPr/>
        </p:nvGrpSpPr>
        <p:grpSpPr>
          <a:xfrm>
            <a:off x="1781693" y="2276986"/>
            <a:ext cx="10058024" cy="689542"/>
            <a:chOff x="1800409" y="2269358"/>
            <a:chExt cx="10058024" cy="68954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9E8234-432B-E6E8-70F4-8695A2CE1673}"/>
                </a:ext>
              </a:extLst>
            </p:cNvPr>
            <p:cNvSpPr/>
            <p:nvPr/>
          </p:nvSpPr>
          <p:spPr>
            <a:xfrm>
              <a:off x="2248858" y="2269358"/>
              <a:ext cx="264751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000" b="1" dirty="0">
                  <a:ln w="0"/>
                  <a:solidFill>
                    <a:srgbClr val="36363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Cycle-consistency Loss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9C701C-A52B-DBA4-18B0-9EE1805BEB8B}"/>
                </a:ext>
              </a:extLst>
            </p:cNvPr>
            <p:cNvSpPr/>
            <p:nvPr/>
          </p:nvSpPr>
          <p:spPr>
            <a:xfrm>
              <a:off x="2262654" y="2651123"/>
              <a:ext cx="9595779" cy="307777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dirty="0">
                  <a:ln w="0"/>
                  <a:solidFill>
                    <a:srgbClr val="36363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Ensures that translating an image to the target domain and back to the original domain results in the same image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254E1AF-0D8E-FF20-727C-566CC31E8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0409" y="2438512"/>
              <a:ext cx="490037" cy="44356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8EA4C2-53EF-160A-245D-76E01AFCCC5F}"/>
              </a:ext>
            </a:extLst>
          </p:cNvPr>
          <p:cNvGrpSpPr/>
          <p:nvPr/>
        </p:nvGrpSpPr>
        <p:grpSpPr>
          <a:xfrm>
            <a:off x="1781693" y="4610149"/>
            <a:ext cx="10076740" cy="694091"/>
            <a:chOff x="1781693" y="4640576"/>
            <a:chExt cx="10076740" cy="69409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377D6BC-248E-EE8C-95F3-9DEC477DF6D4}"/>
                </a:ext>
              </a:extLst>
            </p:cNvPr>
            <p:cNvSpPr/>
            <p:nvPr/>
          </p:nvSpPr>
          <p:spPr>
            <a:xfrm>
              <a:off x="2262654" y="4640576"/>
              <a:ext cx="307459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000" b="1" dirty="0">
                  <a:ln w="0"/>
                  <a:solidFill>
                    <a:srgbClr val="36363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Attention-consistency Loss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FC67470-C5F4-6823-1B15-80C89A1E570E}"/>
                </a:ext>
              </a:extLst>
            </p:cNvPr>
            <p:cNvSpPr/>
            <p:nvPr/>
          </p:nvSpPr>
          <p:spPr>
            <a:xfrm>
              <a:off x="2262654" y="5026890"/>
              <a:ext cx="959577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dirty="0">
                  <a:ln w="0"/>
                  <a:solidFill>
                    <a:srgbClr val="36363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Aligns the attention maps of the residual blocks and the decoder in the generator for coherent focus across the network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8701DC0-AFCB-83E4-10EC-5E1DD75A2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81693" y="4769058"/>
              <a:ext cx="480961" cy="52946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094FBB-9891-5E8E-09C5-8CC1BF6760CB}"/>
              </a:ext>
            </a:extLst>
          </p:cNvPr>
          <p:cNvGrpSpPr/>
          <p:nvPr/>
        </p:nvGrpSpPr>
        <p:grpSpPr>
          <a:xfrm>
            <a:off x="1781693" y="5798637"/>
            <a:ext cx="10062570" cy="707887"/>
            <a:chOff x="1795863" y="5855787"/>
            <a:chExt cx="10062570" cy="70788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4BA0ED-7198-9507-A274-B734FC08AF74}"/>
                </a:ext>
              </a:extLst>
            </p:cNvPr>
            <p:cNvSpPr/>
            <p:nvPr/>
          </p:nvSpPr>
          <p:spPr>
            <a:xfrm>
              <a:off x="2262655" y="5855787"/>
              <a:ext cx="439011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000" b="1" dirty="0">
                  <a:ln w="0"/>
                  <a:solidFill>
                    <a:srgbClr val="36363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Segmentation-guided Attention Loss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E24C025-CCF9-5B6D-FF61-2FEDF27F205F}"/>
                </a:ext>
              </a:extLst>
            </p:cNvPr>
            <p:cNvSpPr/>
            <p:nvPr/>
          </p:nvSpPr>
          <p:spPr>
            <a:xfrm>
              <a:off x="2262654" y="6255897"/>
              <a:ext cx="959577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dirty="0">
                  <a:ln w="0"/>
                  <a:solidFill>
                    <a:srgbClr val="36363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Guides the generator's attention to focus on specific regions of the image as indicated by the segmentation map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CDC6059-A997-A265-FECC-152EEF2B4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5863" y="6020533"/>
              <a:ext cx="447878" cy="470729"/>
            </a:xfrm>
            <a:prstGeom prst="rect">
              <a:avLst/>
            </a:prstGeom>
          </p:spPr>
        </p:pic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3F6B09F-944F-6A24-9118-96936E37E1FA}"/>
              </a:ext>
            </a:extLst>
          </p:cNvPr>
          <p:cNvSpPr/>
          <p:nvPr/>
        </p:nvSpPr>
        <p:spPr>
          <a:xfrm rot="5400000">
            <a:off x="581138" y="1112272"/>
            <a:ext cx="616826" cy="878351"/>
          </a:xfrm>
          <a:custGeom>
            <a:avLst/>
            <a:gdLst>
              <a:gd name="connsiteX0" fmla="*/ 0 w 851726"/>
              <a:gd name="connsiteY0" fmla="*/ 761996 h 1212846"/>
              <a:gd name="connsiteX1" fmla="*/ 1511 w 851726"/>
              <a:gd name="connsiteY1" fmla="*/ 749296 h 1212846"/>
              <a:gd name="connsiteX2" fmla="*/ 0 w 851726"/>
              <a:gd name="connsiteY2" fmla="*/ 749296 h 1212846"/>
              <a:gd name="connsiteX3" fmla="*/ 0 w 851726"/>
              <a:gd name="connsiteY3" fmla="*/ 374649 h 1212846"/>
              <a:gd name="connsiteX4" fmla="*/ 0 w 851726"/>
              <a:gd name="connsiteY4" fmla="*/ 374646 h 1212846"/>
              <a:gd name="connsiteX5" fmla="*/ 4 w 851726"/>
              <a:gd name="connsiteY5" fmla="*/ 374646 h 1212846"/>
              <a:gd name="connsiteX6" fmla="*/ 425863 w 851726"/>
              <a:gd name="connsiteY6" fmla="*/ 0 h 1212846"/>
              <a:gd name="connsiteX7" fmla="*/ 851722 w 851726"/>
              <a:gd name="connsiteY7" fmla="*/ 374646 h 1212846"/>
              <a:gd name="connsiteX8" fmla="*/ 851726 w 851726"/>
              <a:gd name="connsiteY8" fmla="*/ 374646 h 1212846"/>
              <a:gd name="connsiteX9" fmla="*/ 851726 w 851726"/>
              <a:gd name="connsiteY9" fmla="*/ 749296 h 1212846"/>
              <a:gd name="connsiteX10" fmla="*/ 850215 w 851726"/>
              <a:gd name="connsiteY10" fmla="*/ 749296 h 1212846"/>
              <a:gd name="connsiteX11" fmla="*/ 851726 w 851726"/>
              <a:gd name="connsiteY11" fmla="*/ 761996 h 1212846"/>
              <a:gd name="connsiteX12" fmla="*/ 425863 w 851726"/>
              <a:gd name="connsiteY12" fmla="*/ 1212846 h 1212846"/>
              <a:gd name="connsiteX13" fmla="*/ 0 w 851726"/>
              <a:gd name="connsiteY13" fmla="*/ 761996 h 121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1726" h="1212846">
                <a:moveTo>
                  <a:pt x="0" y="761996"/>
                </a:moveTo>
                <a:lnTo>
                  <a:pt x="1511" y="749296"/>
                </a:lnTo>
                <a:lnTo>
                  <a:pt x="0" y="749296"/>
                </a:lnTo>
                <a:lnTo>
                  <a:pt x="0" y="374649"/>
                </a:lnTo>
                <a:lnTo>
                  <a:pt x="0" y="374646"/>
                </a:lnTo>
                <a:lnTo>
                  <a:pt x="4" y="374646"/>
                </a:lnTo>
                <a:lnTo>
                  <a:pt x="425863" y="0"/>
                </a:lnTo>
                <a:lnTo>
                  <a:pt x="851722" y="374646"/>
                </a:lnTo>
                <a:lnTo>
                  <a:pt x="851726" y="374646"/>
                </a:lnTo>
                <a:lnTo>
                  <a:pt x="851726" y="749296"/>
                </a:lnTo>
                <a:lnTo>
                  <a:pt x="850215" y="749296"/>
                </a:lnTo>
                <a:lnTo>
                  <a:pt x="851726" y="761996"/>
                </a:lnTo>
                <a:cubicBezTo>
                  <a:pt x="851726" y="1010994"/>
                  <a:pt x="661061" y="1212846"/>
                  <a:pt x="425863" y="1212846"/>
                </a:cubicBezTo>
                <a:cubicBezTo>
                  <a:pt x="190665" y="1212846"/>
                  <a:pt x="0" y="1010994"/>
                  <a:pt x="0" y="761996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/>
            <a:r>
              <a:rPr lang="en-US" sz="32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01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4B3DA89-14B6-C3B6-C374-5F15E4F18AA9}"/>
              </a:ext>
            </a:extLst>
          </p:cNvPr>
          <p:cNvSpPr/>
          <p:nvPr/>
        </p:nvSpPr>
        <p:spPr>
          <a:xfrm rot="5400000">
            <a:off x="581138" y="3448940"/>
            <a:ext cx="616826" cy="878351"/>
          </a:xfrm>
          <a:custGeom>
            <a:avLst/>
            <a:gdLst>
              <a:gd name="connsiteX0" fmla="*/ 0 w 851726"/>
              <a:gd name="connsiteY0" fmla="*/ 761996 h 1212846"/>
              <a:gd name="connsiteX1" fmla="*/ 1511 w 851726"/>
              <a:gd name="connsiteY1" fmla="*/ 749296 h 1212846"/>
              <a:gd name="connsiteX2" fmla="*/ 0 w 851726"/>
              <a:gd name="connsiteY2" fmla="*/ 749296 h 1212846"/>
              <a:gd name="connsiteX3" fmla="*/ 0 w 851726"/>
              <a:gd name="connsiteY3" fmla="*/ 374649 h 1212846"/>
              <a:gd name="connsiteX4" fmla="*/ 0 w 851726"/>
              <a:gd name="connsiteY4" fmla="*/ 374646 h 1212846"/>
              <a:gd name="connsiteX5" fmla="*/ 4 w 851726"/>
              <a:gd name="connsiteY5" fmla="*/ 374646 h 1212846"/>
              <a:gd name="connsiteX6" fmla="*/ 425863 w 851726"/>
              <a:gd name="connsiteY6" fmla="*/ 0 h 1212846"/>
              <a:gd name="connsiteX7" fmla="*/ 851722 w 851726"/>
              <a:gd name="connsiteY7" fmla="*/ 374646 h 1212846"/>
              <a:gd name="connsiteX8" fmla="*/ 851726 w 851726"/>
              <a:gd name="connsiteY8" fmla="*/ 374646 h 1212846"/>
              <a:gd name="connsiteX9" fmla="*/ 851726 w 851726"/>
              <a:gd name="connsiteY9" fmla="*/ 749296 h 1212846"/>
              <a:gd name="connsiteX10" fmla="*/ 850215 w 851726"/>
              <a:gd name="connsiteY10" fmla="*/ 749296 h 1212846"/>
              <a:gd name="connsiteX11" fmla="*/ 851726 w 851726"/>
              <a:gd name="connsiteY11" fmla="*/ 761996 h 1212846"/>
              <a:gd name="connsiteX12" fmla="*/ 425863 w 851726"/>
              <a:gd name="connsiteY12" fmla="*/ 1212846 h 1212846"/>
              <a:gd name="connsiteX13" fmla="*/ 0 w 851726"/>
              <a:gd name="connsiteY13" fmla="*/ 761996 h 121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1726" h="1212846">
                <a:moveTo>
                  <a:pt x="0" y="761996"/>
                </a:moveTo>
                <a:lnTo>
                  <a:pt x="1511" y="749296"/>
                </a:lnTo>
                <a:lnTo>
                  <a:pt x="0" y="749296"/>
                </a:lnTo>
                <a:lnTo>
                  <a:pt x="0" y="374649"/>
                </a:lnTo>
                <a:lnTo>
                  <a:pt x="0" y="374646"/>
                </a:lnTo>
                <a:lnTo>
                  <a:pt x="4" y="374646"/>
                </a:lnTo>
                <a:lnTo>
                  <a:pt x="425863" y="0"/>
                </a:lnTo>
                <a:lnTo>
                  <a:pt x="851722" y="374646"/>
                </a:lnTo>
                <a:lnTo>
                  <a:pt x="851726" y="374646"/>
                </a:lnTo>
                <a:lnTo>
                  <a:pt x="851726" y="749296"/>
                </a:lnTo>
                <a:lnTo>
                  <a:pt x="850215" y="749296"/>
                </a:lnTo>
                <a:lnTo>
                  <a:pt x="851726" y="761996"/>
                </a:lnTo>
                <a:cubicBezTo>
                  <a:pt x="851726" y="1010994"/>
                  <a:pt x="661061" y="1212846"/>
                  <a:pt x="425863" y="1212846"/>
                </a:cubicBezTo>
                <a:cubicBezTo>
                  <a:pt x="190665" y="1212846"/>
                  <a:pt x="0" y="1010994"/>
                  <a:pt x="0" y="761996"/>
                </a:cubicBez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/>
            <a:r>
              <a:rPr lang="en-US" sz="32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03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659EDDF-180E-C158-B442-1FBD5B224B67}"/>
              </a:ext>
            </a:extLst>
          </p:cNvPr>
          <p:cNvSpPr/>
          <p:nvPr/>
        </p:nvSpPr>
        <p:spPr>
          <a:xfrm rot="5400000">
            <a:off x="581138" y="4632512"/>
            <a:ext cx="616826" cy="878351"/>
          </a:xfrm>
          <a:custGeom>
            <a:avLst/>
            <a:gdLst>
              <a:gd name="connsiteX0" fmla="*/ 0 w 851726"/>
              <a:gd name="connsiteY0" fmla="*/ 761996 h 1212846"/>
              <a:gd name="connsiteX1" fmla="*/ 1511 w 851726"/>
              <a:gd name="connsiteY1" fmla="*/ 749296 h 1212846"/>
              <a:gd name="connsiteX2" fmla="*/ 0 w 851726"/>
              <a:gd name="connsiteY2" fmla="*/ 749296 h 1212846"/>
              <a:gd name="connsiteX3" fmla="*/ 0 w 851726"/>
              <a:gd name="connsiteY3" fmla="*/ 374649 h 1212846"/>
              <a:gd name="connsiteX4" fmla="*/ 0 w 851726"/>
              <a:gd name="connsiteY4" fmla="*/ 374646 h 1212846"/>
              <a:gd name="connsiteX5" fmla="*/ 4 w 851726"/>
              <a:gd name="connsiteY5" fmla="*/ 374646 h 1212846"/>
              <a:gd name="connsiteX6" fmla="*/ 425863 w 851726"/>
              <a:gd name="connsiteY6" fmla="*/ 0 h 1212846"/>
              <a:gd name="connsiteX7" fmla="*/ 851722 w 851726"/>
              <a:gd name="connsiteY7" fmla="*/ 374646 h 1212846"/>
              <a:gd name="connsiteX8" fmla="*/ 851726 w 851726"/>
              <a:gd name="connsiteY8" fmla="*/ 374646 h 1212846"/>
              <a:gd name="connsiteX9" fmla="*/ 851726 w 851726"/>
              <a:gd name="connsiteY9" fmla="*/ 749296 h 1212846"/>
              <a:gd name="connsiteX10" fmla="*/ 850215 w 851726"/>
              <a:gd name="connsiteY10" fmla="*/ 749296 h 1212846"/>
              <a:gd name="connsiteX11" fmla="*/ 851726 w 851726"/>
              <a:gd name="connsiteY11" fmla="*/ 761996 h 1212846"/>
              <a:gd name="connsiteX12" fmla="*/ 425863 w 851726"/>
              <a:gd name="connsiteY12" fmla="*/ 1212846 h 1212846"/>
              <a:gd name="connsiteX13" fmla="*/ 0 w 851726"/>
              <a:gd name="connsiteY13" fmla="*/ 761996 h 121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1726" h="1212846">
                <a:moveTo>
                  <a:pt x="0" y="761996"/>
                </a:moveTo>
                <a:lnTo>
                  <a:pt x="1511" y="749296"/>
                </a:lnTo>
                <a:lnTo>
                  <a:pt x="0" y="749296"/>
                </a:lnTo>
                <a:lnTo>
                  <a:pt x="0" y="374649"/>
                </a:lnTo>
                <a:lnTo>
                  <a:pt x="0" y="374646"/>
                </a:lnTo>
                <a:lnTo>
                  <a:pt x="4" y="374646"/>
                </a:lnTo>
                <a:lnTo>
                  <a:pt x="425863" y="0"/>
                </a:lnTo>
                <a:lnTo>
                  <a:pt x="851722" y="374646"/>
                </a:lnTo>
                <a:lnTo>
                  <a:pt x="851726" y="374646"/>
                </a:lnTo>
                <a:lnTo>
                  <a:pt x="851726" y="749296"/>
                </a:lnTo>
                <a:lnTo>
                  <a:pt x="850215" y="749296"/>
                </a:lnTo>
                <a:lnTo>
                  <a:pt x="851726" y="761996"/>
                </a:lnTo>
                <a:cubicBezTo>
                  <a:pt x="851726" y="1010994"/>
                  <a:pt x="661061" y="1212846"/>
                  <a:pt x="425863" y="1212846"/>
                </a:cubicBezTo>
                <a:cubicBezTo>
                  <a:pt x="190665" y="1212846"/>
                  <a:pt x="0" y="1010994"/>
                  <a:pt x="0" y="761996"/>
                </a:cubicBezTo>
                <a:close/>
              </a:path>
            </a:pathLst>
          </a:cu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/>
            <a:r>
              <a:rPr lang="en-US" sz="32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04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3B671AC-D28C-9C46-9321-79BB401EDFE4}"/>
              </a:ext>
            </a:extLst>
          </p:cNvPr>
          <p:cNvSpPr/>
          <p:nvPr/>
        </p:nvSpPr>
        <p:spPr>
          <a:xfrm rot="5400000">
            <a:off x="581138" y="5816085"/>
            <a:ext cx="616826" cy="878351"/>
          </a:xfrm>
          <a:custGeom>
            <a:avLst/>
            <a:gdLst>
              <a:gd name="connsiteX0" fmla="*/ 0 w 851726"/>
              <a:gd name="connsiteY0" fmla="*/ 761996 h 1212846"/>
              <a:gd name="connsiteX1" fmla="*/ 1511 w 851726"/>
              <a:gd name="connsiteY1" fmla="*/ 749296 h 1212846"/>
              <a:gd name="connsiteX2" fmla="*/ 0 w 851726"/>
              <a:gd name="connsiteY2" fmla="*/ 749296 h 1212846"/>
              <a:gd name="connsiteX3" fmla="*/ 0 w 851726"/>
              <a:gd name="connsiteY3" fmla="*/ 374649 h 1212846"/>
              <a:gd name="connsiteX4" fmla="*/ 0 w 851726"/>
              <a:gd name="connsiteY4" fmla="*/ 374646 h 1212846"/>
              <a:gd name="connsiteX5" fmla="*/ 4 w 851726"/>
              <a:gd name="connsiteY5" fmla="*/ 374646 h 1212846"/>
              <a:gd name="connsiteX6" fmla="*/ 425863 w 851726"/>
              <a:gd name="connsiteY6" fmla="*/ 0 h 1212846"/>
              <a:gd name="connsiteX7" fmla="*/ 851722 w 851726"/>
              <a:gd name="connsiteY7" fmla="*/ 374646 h 1212846"/>
              <a:gd name="connsiteX8" fmla="*/ 851726 w 851726"/>
              <a:gd name="connsiteY8" fmla="*/ 374646 h 1212846"/>
              <a:gd name="connsiteX9" fmla="*/ 851726 w 851726"/>
              <a:gd name="connsiteY9" fmla="*/ 749296 h 1212846"/>
              <a:gd name="connsiteX10" fmla="*/ 850215 w 851726"/>
              <a:gd name="connsiteY10" fmla="*/ 749296 h 1212846"/>
              <a:gd name="connsiteX11" fmla="*/ 851726 w 851726"/>
              <a:gd name="connsiteY11" fmla="*/ 761996 h 1212846"/>
              <a:gd name="connsiteX12" fmla="*/ 425863 w 851726"/>
              <a:gd name="connsiteY12" fmla="*/ 1212846 h 1212846"/>
              <a:gd name="connsiteX13" fmla="*/ 0 w 851726"/>
              <a:gd name="connsiteY13" fmla="*/ 761996 h 121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1726" h="1212846">
                <a:moveTo>
                  <a:pt x="0" y="761996"/>
                </a:moveTo>
                <a:lnTo>
                  <a:pt x="1511" y="749296"/>
                </a:lnTo>
                <a:lnTo>
                  <a:pt x="0" y="749296"/>
                </a:lnTo>
                <a:lnTo>
                  <a:pt x="0" y="374649"/>
                </a:lnTo>
                <a:lnTo>
                  <a:pt x="0" y="374646"/>
                </a:lnTo>
                <a:lnTo>
                  <a:pt x="4" y="374646"/>
                </a:lnTo>
                <a:lnTo>
                  <a:pt x="425863" y="0"/>
                </a:lnTo>
                <a:lnTo>
                  <a:pt x="851722" y="374646"/>
                </a:lnTo>
                <a:lnTo>
                  <a:pt x="851726" y="374646"/>
                </a:lnTo>
                <a:lnTo>
                  <a:pt x="851726" y="749296"/>
                </a:lnTo>
                <a:lnTo>
                  <a:pt x="850215" y="749296"/>
                </a:lnTo>
                <a:lnTo>
                  <a:pt x="851726" y="761996"/>
                </a:lnTo>
                <a:cubicBezTo>
                  <a:pt x="851726" y="1010994"/>
                  <a:pt x="661061" y="1212846"/>
                  <a:pt x="425863" y="1212846"/>
                </a:cubicBezTo>
                <a:cubicBezTo>
                  <a:pt x="190665" y="1212846"/>
                  <a:pt x="0" y="1010994"/>
                  <a:pt x="0" y="761996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algn="ctr"/>
            <a:r>
              <a:rPr lang="en-US" sz="32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05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C529958-8762-7F37-B2DE-F2903D766B0C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B3952C-6C40-DEAE-20A6-EF8F3C866D8B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Picture 33">
              <a:hlinkClick r:id="rId8" action="ppaction://hlinksldjump"/>
              <a:extLst>
                <a:ext uri="{FF2B5EF4-FFF2-40B4-BE49-F238E27FC236}">
                  <a16:creationId xmlns:a16="http://schemas.microsoft.com/office/drawing/2014/main" id="{BEAC8717-C2E5-7A46-7A96-C76D5DAC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8001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8" grpId="0" animBg="1"/>
      <p:bldP spid="52" grpId="0" animBg="1"/>
      <p:bldP spid="28" grpId="0" animBg="1"/>
      <p:bldP spid="7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Loss Functions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8176A5-4045-B5A5-E5ED-A3260E322D32}"/>
              </a:ext>
            </a:extLst>
          </p:cNvPr>
          <p:cNvGrpSpPr/>
          <p:nvPr/>
        </p:nvGrpSpPr>
        <p:grpSpPr>
          <a:xfrm>
            <a:off x="1248221" y="3980096"/>
            <a:ext cx="9591205" cy="2719371"/>
            <a:chOff x="1248221" y="3980096"/>
            <a:chExt cx="9591205" cy="271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FAB564-F236-28EC-1D1D-5B36FE2F445C}"/>
                    </a:ext>
                  </a:extLst>
                </p:cNvPr>
                <p:cNvSpPr txBox="1"/>
                <p:nvPr/>
              </p:nvSpPr>
              <p:spPr>
                <a:xfrm>
                  <a:off x="1248221" y="4116488"/>
                  <a:ext cx="976100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smtClean="0">
                                <a:ln w="0"/>
                                <a:solidFill>
                                  <a:srgbClr val="7AB656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 smtClean="0">
                                <a:ln w="0"/>
                                <a:solidFill>
                                  <a:srgbClr val="7AB656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6000" i="1" smtClean="0">
                                <a:ln w="0"/>
                                <a:solidFill>
                                  <a:srgbClr val="7AB656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6000" dirty="0">
                    <a:ln w="0"/>
                    <a:solidFill>
                      <a:srgbClr val="7AB656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FAB564-F236-28EC-1D1D-5B36FE2F4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221" y="4116488"/>
                  <a:ext cx="976100" cy="923330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D6CF280-5C63-C971-EBF0-F2FDBD925054}"/>
                </a:ext>
              </a:extLst>
            </p:cNvPr>
            <p:cNvGrpSpPr/>
            <p:nvPr/>
          </p:nvGrpSpPr>
          <p:grpSpPr>
            <a:xfrm>
              <a:off x="2224321" y="3980097"/>
              <a:ext cx="1196111" cy="1196111"/>
              <a:chOff x="3393" y="1146515"/>
              <a:chExt cx="1196111" cy="119611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2A6578D-840D-01D3-FF7D-58F3D1713230}"/>
                  </a:ext>
                </a:extLst>
              </p:cNvPr>
              <p:cNvSpPr/>
              <p:nvPr/>
            </p:nvSpPr>
            <p:spPr>
              <a:xfrm>
                <a:off x="3393" y="1146515"/>
                <a:ext cx="1196111" cy="1196111"/>
              </a:xfrm>
              <a:prstGeom prst="ellipse">
                <a:avLst/>
              </a:prstGeom>
              <a:solidFill>
                <a:srgbClr val="7AB656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" name="Oval 4">
                <a:extLst>
                  <a:ext uri="{FF2B5EF4-FFF2-40B4-BE49-F238E27FC236}">
                    <a16:creationId xmlns:a16="http://schemas.microsoft.com/office/drawing/2014/main" id="{F98A841B-6F26-0A71-2CE5-9CF5C0E7F664}"/>
                  </a:ext>
                </a:extLst>
              </p:cNvPr>
              <p:cNvSpPr txBox="1"/>
              <p:nvPr/>
            </p:nvSpPr>
            <p:spPr>
              <a:xfrm>
                <a:off x="3393" y="1321681"/>
                <a:ext cx="1196111" cy="845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b="1" kern="1200" dirty="0"/>
                  <a:t>Adversarial</a:t>
                </a:r>
                <a:r>
                  <a:rPr lang="en-US" sz="1200" b="1" kern="1200" dirty="0"/>
                  <a:t> Loss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ACFC315-56BE-1B40-F91B-281222864109}"/>
                </a:ext>
              </a:extLst>
            </p:cNvPr>
            <p:cNvGrpSpPr/>
            <p:nvPr/>
          </p:nvGrpSpPr>
          <p:grpSpPr>
            <a:xfrm>
              <a:off x="4791519" y="3980097"/>
              <a:ext cx="1196111" cy="1196111"/>
              <a:chOff x="3383393" y="4227416"/>
              <a:chExt cx="1196111" cy="119611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FA38336-E670-413C-9A7E-551FC7C6AAA0}"/>
                  </a:ext>
                </a:extLst>
              </p:cNvPr>
              <p:cNvSpPr/>
              <p:nvPr/>
            </p:nvSpPr>
            <p:spPr>
              <a:xfrm>
                <a:off x="3383393" y="4227416"/>
                <a:ext cx="1196111" cy="1196111"/>
              </a:xfrm>
              <a:prstGeom prst="ellipse">
                <a:avLst/>
              </a:prstGeom>
              <a:solidFill>
                <a:srgbClr val="F3BE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" name="Oval 4">
                <a:extLst>
                  <a:ext uri="{FF2B5EF4-FFF2-40B4-BE49-F238E27FC236}">
                    <a16:creationId xmlns:a16="http://schemas.microsoft.com/office/drawing/2014/main" id="{5BDE992C-D15A-89B1-48F3-F2CD7CE7E3D0}"/>
                  </a:ext>
                </a:extLst>
              </p:cNvPr>
              <p:cNvSpPr txBox="1"/>
              <p:nvPr/>
            </p:nvSpPr>
            <p:spPr>
              <a:xfrm>
                <a:off x="3383393" y="4351605"/>
                <a:ext cx="1196111" cy="845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b="1" kern="1200" dirty="0"/>
                  <a:t>Cycle</a:t>
                </a:r>
              </a:p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b="1" kern="1200" dirty="0"/>
                  <a:t>Consistency</a:t>
                </a:r>
                <a:r>
                  <a:rPr lang="en-US" sz="1200" b="1" kern="1200" dirty="0"/>
                  <a:t>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6306C87-63C7-4A7D-B66A-FEEF6E22E6ED}"/>
                    </a:ext>
                  </a:extLst>
                </p:cNvPr>
                <p:cNvSpPr txBox="1"/>
                <p:nvPr/>
              </p:nvSpPr>
              <p:spPr>
                <a:xfrm>
                  <a:off x="3815418" y="4116488"/>
                  <a:ext cx="976101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smtClean="0">
                                <a:ln w="0"/>
                                <a:solidFill>
                                  <a:srgbClr val="F3BE00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 smtClean="0">
                                <a:ln w="0"/>
                                <a:solidFill>
                                  <a:srgbClr val="F3BE00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6000" b="1" i="1" smtClean="0">
                                <a:ln w="0"/>
                                <a:solidFill>
                                  <a:srgbClr val="F3BE00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6000" dirty="0">
                    <a:ln w="0"/>
                    <a:solidFill>
                      <a:srgbClr val="F3BE00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6306C87-63C7-4A7D-B66A-FEEF6E22E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418" y="4116488"/>
                  <a:ext cx="976101" cy="923330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9C34FE-89BC-207E-32A7-0833A0A78EF7}"/>
                </a:ext>
              </a:extLst>
            </p:cNvPr>
            <p:cNvGrpSpPr/>
            <p:nvPr/>
          </p:nvGrpSpPr>
          <p:grpSpPr>
            <a:xfrm>
              <a:off x="7361637" y="3980096"/>
              <a:ext cx="1196111" cy="1196111"/>
              <a:chOff x="4171601" y="1146515"/>
              <a:chExt cx="1196111" cy="119611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B655873-CB5E-6079-46C0-658B95EC3A40}"/>
                  </a:ext>
                </a:extLst>
              </p:cNvPr>
              <p:cNvSpPr/>
              <p:nvPr/>
            </p:nvSpPr>
            <p:spPr>
              <a:xfrm>
                <a:off x="4171601" y="1146515"/>
                <a:ext cx="1196111" cy="1196111"/>
              </a:xfrm>
              <a:prstGeom prst="ellipse">
                <a:avLst/>
              </a:prstGeom>
              <a:solidFill>
                <a:srgbClr val="F57E2F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" name="Oval 4">
                <a:extLst>
                  <a:ext uri="{FF2B5EF4-FFF2-40B4-BE49-F238E27FC236}">
                    <a16:creationId xmlns:a16="http://schemas.microsoft.com/office/drawing/2014/main" id="{9E6985F1-4B0B-11B8-1658-69C5630C3F83}"/>
                  </a:ext>
                </a:extLst>
              </p:cNvPr>
              <p:cNvSpPr txBox="1"/>
              <p:nvPr/>
            </p:nvSpPr>
            <p:spPr>
              <a:xfrm>
                <a:off x="4318929" y="1360458"/>
                <a:ext cx="901453" cy="845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b="1" kern="1200" dirty="0"/>
                  <a:t>Identity</a:t>
                </a:r>
                <a:endParaRPr lang="en-US" sz="1000" b="1" kern="12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D5EEC6E-3D40-44D3-786B-1E57C75600DD}"/>
                    </a:ext>
                  </a:extLst>
                </p:cNvPr>
                <p:cNvSpPr txBox="1"/>
                <p:nvPr/>
              </p:nvSpPr>
              <p:spPr>
                <a:xfrm>
                  <a:off x="3502817" y="4301154"/>
                  <a:ext cx="44884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n w="0"/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6000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D5EEC6E-3D40-44D3-786B-1E57C7560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817" y="4301154"/>
                  <a:ext cx="448841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1E9603B-0647-6DC4-58A1-F073BBDCCFCF}"/>
                    </a:ext>
                  </a:extLst>
                </p:cNvPr>
                <p:cNvSpPr txBox="1"/>
                <p:nvPr/>
              </p:nvSpPr>
              <p:spPr>
                <a:xfrm>
                  <a:off x="6382616" y="4116488"/>
                  <a:ext cx="976101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smtClean="0">
                                <a:ln w="0"/>
                                <a:solidFill>
                                  <a:srgbClr val="F57E2F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 smtClean="0">
                                <a:ln w="0"/>
                                <a:solidFill>
                                  <a:srgbClr val="F57E2F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6000" b="1" i="1" smtClean="0">
                                <a:ln w="0"/>
                                <a:solidFill>
                                  <a:srgbClr val="F57E2F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6000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1E9603B-0647-6DC4-58A1-F073BBDCC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616" y="4116488"/>
                  <a:ext cx="976101" cy="923330"/>
                </a:xfrm>
                <a:prstGeom prst="rect">
                  <a:avLst/>
                </a:prstGeom>
                <a:blipFill>
                  <a:blip r:embed="rId6"/>
                  <a:stretch>
                    <a:fillRect b="-3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F7BBAA8-D15B-358C-1548-7780B0B3B6FA}"/>
                    </a:ext>
                  </a:extLst>
                </p:cNvPr>
                <p:cNvSpPr txBox="1"/>
                <p:nvPr/>
              </p:nvSpPr>
              <p:spPr>
                <a:xfrm>
                  <a:off x="6070015" y="4301154"/>
                  <a:ext cx="44884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n w="0"/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6000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F7BBAA8-D15B-358C-1548-7780B0B3B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015" y="4301154"/>
                  <a:ext cx="448841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25C1646-62E7-67AB-72F0-27FED9A9FBD8}"/>
                    </a:ext>
                  </a:extLst>
                </p:cNvPr>
                <p:cNvSpPr txBox="1"/>
                <p:nvPr/>
              </p:nvSpPr>
              <p:spPr>
                <a:xfrm>
                  <a:off x="8786813" y="4298984"/>
                  <a:ext cx="44884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n w="0"/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6000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25C1646-62E7-67AB-72F0-27FED9A9F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6813" y="4298984"/>
                  <a:ext cx="448841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B18DCEA-4FCB-47E5-962E-7007E8B4F52F}"/>
                    </a:ext>
                  </a:extLst>
                </p:cNvPr>
                <p:cNvSpPr txBox="1"/>
                <p:nvPr/>
              </p:nvSpPr>
              <p:spPr>
                <a:xfrm>
                  <a:off x="6333202" y="5592360"/>
                  <a:ext cx="976101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smtClean="0">
                                <a:ln w="0"/>
                                <a:solidFill>
                                  <a:srgbClr val="4B91D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 smtClean="0">
                                <a:ln w="0"/>
                                <a:solidFill>
                                  <a:srgbClr val="4B91D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6000" b="1" i="1" smtClean="0">
                                <a:ln w="0"/>
                                <a:solidFill>
                                  <a:srgbClr val="4B91D1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6000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B18DCEA-4FCB-47E5-962E-7007E8B4F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202" y="5592360"/>
                  <a:ext cx="976101" cy="923330"/>
                </a:xfrm>
                <a:prstGeom prst="rect">
                  <a:avLst/>
                </a:prstGeom>
                <a:blipFill>
                  <a:blip r:embed="rId9"/>
                  <a:stretch>
                    <a:fillRect b="-3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5969442-21A5-A5E8-A5CB-A123338C792B}"/>
                    </a:ext>
                  </a:extLst>
                </p:cNvPr>
                <p:cNvSpPr txBox="1"/>
                <p:nvPr/>
              </p:nvSpPr>
              <p:spPr>
                <a:xfrm>
                  <a:off x="6020601" y="5777026"/>
                  <a:ext cx="44884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n w="0"/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6000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5969442-21A5-A5E8-A5CB-A123338C7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0601" y="5777026"/>
                  <a:ext cx="448841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DFF72F9-78C3-441C-D354-31235AB15D36}"/>
                    </a:ext>
                  </a:extLst>
                </p:cNvPr>
                <p:cNvSpPr txBox="1"/>
                <p:nvPr/>
              </p:nvSpPr>
              <p:spPr>
                <a:xfrm>
                  <a:off x="3815418" y="5592360"/>
                  <a:ext cx="976101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smtClean="0">
                                <a:ln w="0"/>
                                <a:solidFill>
                                  <a:srgbClr val="E40000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 smtClean="0">
                                <a:ln w="0"/>
                                <a:solidFill>
                                  <a:srgbClr val="E40000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6000" b="1" i="1" smtClean="0">
                                <a:ln w="0"/>
                                <a:solidFill>
                                  <a:srgbClr val="E40000"/>
                                </a:solidFill>
                                <a:effectLst>
                                  <a:outerShdw blurRad="50800" dist="38100" dir="5400000" algn="t" rotWithShape="0">
                                    <a:prstClr val="black">
                                      <a:alpha val="40000"/>
                                    </a:prst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6000" dirty="0">
                    <a:ln w="0"/>
                    <a:solidFill>
                      <a:srgbClr val="E40000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DFF72F9-78C3-441C-D354-31235AB15D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418" y="5592360"/>
                  <a:ext cx="976101" cy="923330"/>
                </a:xfrm>
                <a:prstGeom prst="rect">
                  <a:avLst/>
                </a:prstGeom>
                <a:blipFill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BC8D958-5E72-865B-EA00-AD302460C177}"/>
                    </a:ext>
                  </a:extLst>
                </p:cNvPr>
                <p:cNvSpPr txBox="1"/>
                <p:nvPr/>
              </p:nvSpPr>
              <p:spPr>
                <a:xfrm>
                  <a:off x="3502817" y="5777026"/>
                  <a:ext cx="44884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n w="0"/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6000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BC8D958-5E72-865B-EA00-AD302460C1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817" y="5777026"/>
                  <a:ext cx="448841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D7CACC5-C3FC-F2F4-798F-90B9F3FF451A}"/>
                </a:ext>
              </a:extLst>
            </p:cNvPr>
            <p:cNvGrpSpPr/>
            <p:nvPr/>
          </p:nvGrpSpPr>
          <p:grpSpPr>
            <a:xfrm>
              <a:off x="4742104" y="5496914"/>
              <a:ext cx="1196112" cy="1196111"/>
              <a:chOff x="6255704" y="1146515"/>
              <a:chExt cx="1196112" cy="1196111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151494C-721B-E6CE-3594-957077B9B5A5}"/>
                  </a:ext>
                </a:extLst>
              </p:cNvPr>
              <p:cNvSpPr/>
              <p:nvPr/>
            </p:nvSpPr>
            <p:spPr>
              <a:xfrm>
                <a:off x="6255705" y="1146515"/>
                <a:ext cx="1196111" cy="1196111"/>
              </a:xfrm>
              <a:prstGeom prst="ellipse">
                <a:avLst/>
              </a:prstGeom>
              <a:solidFill>
                <a:srgbClr val="E400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" name="Oval 4">
                <a:extLst>
                  <a:ext uri="{FF2B5EF4-FFF2-40B4-BE49-F238E27FC236}">
                    <a16:creationId xmlns:a16="http://schemas.microsoft.com/office/drawing/2014/main" id="{19E66287-65FA-3791-D55F-0C13E95236DB}"/>
                  </a:ext>
                </a:extLst>
              </p:cNvPr>
              <p:cNvSpPr txBox="1"/>
              <p:nvPr/>
            </p:nvSpPr>
            <p:spPr>
              <a:xfrm>
                <a:off x="6255704" y="1321681"/>
                <a:ext cx="1196111" cy="845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 dirty="0"/>
                  <a:t>Attention</a:t>
                </a:r>
              </a:p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 dirty="0"/>
                  <a:t>Consistency</a:t>
                </a: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75AE7A2-4AA9-3197-9796-4C1DEB7DFDE0}"/>
                </a:ext>
              </a:extLst>
            </p:cNvPr>
            <p:cNvGrpSpPr/>
            <p:nvPr/>
          </p:nvGrpSpPr>
          <p:grpSpPr>
            <a:xfrm>
              <a:off x="7391687" y="5496914"/>
              <a:ext cx="1196112" cy="1196111"/>
              <a:chOff x="8339808" y="1146515"/>
              <a:chExt cx="1196112" cy="1196111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E996D03-4C46-DC98-D6DC-C8F1299EC12A}"/>
                  </a:ext>
                </a:extLst>
              </p:cNvPr>
              <p:cNvSpPr/>
              <p:nvPr/>
            </p:nvSpPr>
            <p:spPr>
              <a:xfrm>
                <a:off x="8339809" y="1146515"/>
                <a:ext cx="1196111" cy="1196111"/>
              </a:xfrm>
              <a:prstGeom prst="ellipse">
                <a:avLst/>
              </a:prstGeom>
              <a:solidFill>
                <a:srgbClr val="4B91D1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3" name="Oval 4">
                <a:extLst>
                  <a:ext uri="{FF2B5EF4-FFF2-40B4-BE49-F238E27FC236}">
                    <a16:creationId xmlns:a16="http://schemas.microsoft.com/office/drawing/2014/main" id="{0A18EBB5-CD17-8A13-91AB-5B2A2FEF0BEA}"/>
                  </a:ext>
                </a:extLst>
              </p:cNvPr>
              <p:cNvSpPr txBox="1"/>
              <p:nvPr/>
            </p:nvSpPr>
            <p:spPr>
              <a:xfrm>
                <a:off x="8339808" y="1321681"/>
                <a:ext cx="1196111" cy="845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b="1" kern="1200" dirty="0"/>
                  <a:t>Segmentation</a:t>
                </a:r>
                <a:endParaRPr lang="en-US" sz="1400" b="1" dirty="0"/>
              </a:p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 dirty="0"/>
                  <a:t>-guided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E685C4-292E-B403-AD5B-D1E68D67A22A}"/>
                </a:ext>
              </a:extLst>
            </p:cNvPr>
            <p:cNvGrpSpPr/>
            <p:nvPr/>
          </p:nvGrpSpPr>
          <p:grpSpPr>
            <a:xfrm>
              <a:off x="9643315" y="5503356"/>
              <a:ext cx="1196111" cy="1196111"/>
              <a:chOff x="10187807" y="1146515"/>
              <a:chExt cx="1196111" cy="1196111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EF5C28C-B96F-8B77-0006-A73FB57D1296}"/>
                  </a:ext>
                </a:extLst>
              </p:cNvPr>
              <p:cNvSpPr/>
              <p:nvPr/>
            </p:nvSpPr>
            <p:spPr>
              <a:xfrm>
                <a:off x="10187807" y="1146515"/>
                <a:ext cx="1196111" cy="1196111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Oval 4">
                <a:extLst>
                  <a:ext uri="{FF2B5EF4-FFF2-40B4-BE49-F238E27FC236}">
                    <a16:creationId xmlns:a16="http://schemas.microsoft.com/office/drawing/2014/main" id="{8D61FC9D-6B26-5740-991C-7B6A06555389}"/>
                  </a:ext>
                </a:extLst>
              </p:cNvPr>
              <p:cNvSpPr txBox="1"/>
              <p:nvPr/>
            </p:nvSpPr>
            <p:spPr>
              <a:xfrm>
                <a:off x="10262457" y="1321681"/>
                <a:ext cx="1009650" cy="845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b="1" kern="1200" dirty="0"/>
                  <a:t>Generator Loss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A51AE3A-3B14-365A-4DE2-5B192150A35F}"/>
                    </a:ext>
                  </a:extLst>
                </p:cNvPr>
                <p:cNvSpPr txBox="1"/>
                <p:nvPr/>
              </p:nvSpPr>
              <p:spPr>
                <a:xfrm>
                  <a:off x="8786813" y="5781019"/>
                  <a:ext cx="44884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n w="0"/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6000" dirty="0">
                    <a:ln w="0"/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A51AE3A-3B14-365A-4DE2-5B192150A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6813" y="5781019"/>
                  <a:ext cx="448841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82E2E3D-0C2D-F516-3819-817DB8EB3513}"/>
                  </a:ext>
                </a:extLst>
              </p:cNvPr>
              <p:cNvSpPr txBox="1"/>
              <p:nvPr/>
            </p:nvSpPr>
            <p:spPr>
              <a:xfrm>
                <a:off x="1822052" y="942673"/>
                <a:ext cx="2599301" cy="83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n w="0"/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𝑴𝑺𝑬</m:t>
                      </m:r>
                      <m:r>
                        <a:rPr lang="en-US" sz="2000" b="1" i="1" smtClean="0">
                          <a:ln w="0"/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1" i="1" smtClean="0">
                                  <a:ln w="0"/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smtClean="0">
                                      <a:ln w="0"/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effectLst>
                                        <a:outerShdw blurRad="50800" dist="38100" dir="5400000" algn="t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1" i="1" smtClean="0">
                                          <a:ln w="0"/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effectLst>
                                            <a:outerShdw blurRad="50800" dist="38100" dir="5400000" algn="t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n w="0"/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effectLst>
                                                <a:outerShdw blurRad="50800" dist="38100" dir="5400000" algn="t" rotWithShape="0">
                                                  <a:prstClr val="black">
                                                    <a:alpha val="40000"/>
                                                  </a:prst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n w="0"/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effectLst>
                                                <a:outerShdw blurRad="50800" dist="38100" dir="5400000" algn="t" rotWithShape="0">
                                                  <a:prstClr val="black">
                                                    <a:alpha val="40000"/>
                                                  </a:prst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n w="0"/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effectLst>
                                                <a:outerShdw blurRad="50800" dist="38100" dir="5400000" algn="t" rotWithShape="0">
                                                  <a:prstClr val="black">
                                                    <a:alpha val="40000"/>
                                                  </a:prst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000" b="1" i="1" smtClean="0">
                                      <a:ln w="0"/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effectLst>
                                        <a:outerShdw blurRad="50800" dist="38100" dir="5400000" algn="t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n w="0"/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effectLst>
                                            <a:outerShdw blurRad="50800" dist="38100" dir="5400000" algn="t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n w="0"/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effectLst>
                                            <a:outerShdw blurRad="50800" dist="38100" dir="5400000" algn="t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000" b="1" i="1" smtClean="0">
                                          <a:ln w="0"/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effectLst>
                                            <a:outerShdw blurRad="50800" dist="38100" dir="5400000" algn="t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1" i="1" smtClean="0">
                                  <a:ln w="0"/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82E2E3D-0C2D-F516-3819-817DB8EB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052" y="942673"/>
                <a:ext cx="2599301" cy="838884"/>
              </a:xfrm>
              <a:prstGeom prst="rect">
                <a:avLst/>
              </a:prstGeom>
              <a:blipFill>
                <a:blip r:embed="rId13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33134BD-7FFE-56FE-194A-973E36C7E59C}"/>
              </a:ext>
            </a:extLst>
          </p:cNvPr>
          <p:cNvGrpSpPr/>
          <p:nvPr/>
        </p:nvGrpSpPr>
        <p:grpSpPr>
          <a:xfrm>
            <a:off x="1248221" y="1973953"/>
            <a:ext cx="4104492" cy="1337671"/>
            <a:chOff x="1248221" y="2156812"/>
            <a:chExt cx="4104492" cy="1337671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AD8887A4-292A-8668-3B36-C4EE28240235}"/>
                </a:ext>
              </a:extLst>
            </p:cNvPr>
            <p:cNvSpPr/>
            <p:nvPr/>
          </p:nvSpPr>
          <p:spPr>
            <a:xfrm>
              <a:off x="1248221" y="2156812"/>
              <a:ext cx="3746965" cy="1337671"/>
            </a:xfrm>
            <a:prstGeom prst="roundRect">
              <a:avLst/>
            </a:prstGeom>
            <a:noFill/>
            <a:ln>
              <a:solidFill>
                <a:srgbClr val="D9C99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1A9155F-6F56-8C55-0D9A-BCAC56EC6394}"/>
                </a:ext>
              </a:extLst>
            </p:cNvPr>
            <p:cNvSpPr/>
            <p:nvPr/>
          </p:nvSpPr>
          <p:spPr>
            <a:xfrm>
              <a:off x="2264588" y="2452225"/>
              <a:ext cx="2647515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600" b="1" dirty="0">
                  <a:ln w="0"/>
                  <a:solidFill>
                    <a:srgbClr val="36363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Adversarial Loss</a:t>
              </a:r>
              <a:endParaRPr lang="en-US" sz="1600" b="1" cap="none" spc="0" dirty="0">
                <a:ln w="0"/>
                <a:solidFill>
                  <a:srgbClr val="36363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0010BCB-0DEA-F09C-17C7-3B5CD366E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26892" y="2428705"/>
              <a:ext cx="337695" cy="325415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6931288-CF93-153E-3F86-693F7BFBE592}"/>
                </a:ext>
              </a:extLst>
            </p:cNvPr>
            <p:cNvSpPr/>
            <p:nvPr/>
          </p:nvSpPr>
          <p:spPr>
            <a:xfrm>
              <a:off x="2278123" y="2918174"/>
              <a:ext cx="307459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600" b="1" dirty="0">
                  <a:ln w="0"/>
                  <a:solidFill>
                    <a:srgbClr val="36363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Attention-consistency Loss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F94E44D-9966-6CF4-DB65-68AF8C5F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928102" y="2853499"/>
              <a:ext cx="350021" cy="38531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B00FB37-15DE-2F83-766F-2C6B74127028}"/>
                  </a:ext>
                </a:extLst>
              </p:cNvPr>
              <p:cNvSpPr txBox="1"/>
              <p:nvPr/>
            </p:nvSpPr>
            <p:spPr>
              <a:xfrm>
                <a:off x="7635444" y="942732"/>
                <a:ext cx="2796278" cy="83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n w="0"/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n w="0"/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en-US" sz="2000" b="1" i="1" smtClean="0">
                          <a:ln w="0"/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ln w="0"/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 smtClean="0">
                                  <a:ln w="0"/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ln w="0"/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effectLst>
                                        <a:outerShdw blurRad="50800" dist="38100" dir="5400000" algn="t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n w="0"/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effectLst>
                                            <a:outerShdw blurRad="50800" dist="38100" dir="5400000" algn="t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n w="0"/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effectLst>
                                            <a:outerShdw blurRad="50800" dist="38100" dir="5400000" algn="t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000" b="1" i="1" smtClean="0">
                                          <a:ln w="0"/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effectLst>
                                            <a:outerShdw blurRad="50800" dist="38100" dir="5400000" algn="t" rotWithShape="0">
                                              <a:prstClr val="black">
                                                <a:alpha val="40000"/>
                                              </a:prst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b="1" i="1" smtClean="0">
                                  <a:ln w="0"/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n w="0"/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effectLst>
                                        <a:outerShdw blurRad="50800" dist="38100" dir="5400000" algn="t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n w="0"/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effectLst>
                                        <a:outerShdw blurRad="50800" dist="38100" dir="5400000" algn="t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n w="0"/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effectLst>
                                        <a:outerShdw blurRad="50800" dist="38100" dir="5400000" algn="t" rotWithShape="0">
                                          <a:prstClr val="black">
                                            <a:alpha val="40000"/>
                                          </a:prst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b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B00FB37-15DE-2F83-766F-2C6B74127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444" y="942732"/>
                <a:ext cx="2796278" cy="838884"/>
              </a:xfrm>
              <a:prstGeom prst="rect">
                <a:avLst/>
              </a:prstGeom>
              <a:blipFill>
                <a:blip r:embed="rId16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D1E4C86-4899-AB33-4600-2A045AA9BB20}"/>
              </a:ext>
            </a:extLst>
          </p:cNvPr>
          <p:cNvGrpSpPr/>
          <p:nvPr/>
        </p:nvGrpSpPr>
        <p:grpSpPr>
          <a:xfrm>
            <a:off x="7044130" y="1895612"/>
            <a:ext cx="4962365" cy="1598871"/>
            <a:chOff x="7044130" y="1895612"/>
            <a:chExt cx="4962365" cy="1598871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6AE39D2-2EFA-7FA7-FA08-9B2D8121E1EB}"/>
                </a:ext>
              </a:extLst>
            </p:cNvPr>
            <p:cNvSpPr/>
            <p:nvPr/>
          </p:nvSpPr>
          <p:spPr>
            <a:xfrm>
              <a:off x="7616383" y="3007688"/>
              <a:ext cx="4390112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600" b="1" dirty="0">
                  <a:ln w="0"/>
                  <a:solidFill>
                    <a:srgbClr val="36363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Segmentation-guided Attention Loss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22A393F-7446-0FF3-1EBF-0027CE2F4C6A}"/>
                </a:ext>
              </a:extLst>
            </p:cNvPr>
            <p:cNvGrpSpPr/>
            <p:nvPr/>
          </p:nvGrpSpPr>
          <p:grpSpPr>
            <a:xfrm>
              <a:off x="7044130" y="1895612"/>
              <a:ext cx="3909620" cy="1598871"/>
              <a:chOff x="7044130" y="1895612"/>
              <a:chExt cx="3909620" cy="1598871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B280C34-6EC8-6046-F9A8-6ECBE37C60AF}"/>
                  </a:ext>
                </a:extLst>
              </p:cNvPr>
              <p:cNvSpPr/>
              <p:nvPr/>
            </p:nvSpPr>
            <p:spPr>
              <a:xfrm>
                <a:off x="7593856" y="2078679"/>
                <a:ext cx="2647515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600" b="1" dirty="0">
                    <a:ln w="0"/>
                    <a:solidFill>
                      <a:srgbClr val="36363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Cycle-consistency Loss</a:t>
                </a:r>
              </a:p>
            </p:txBody>
          </p: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A578856B-84A6-23AD-C13B-1A9B43777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78819" y="2049655"/>
                <a:ext cx="356625" cy="322807"/>
              </a:xfrm>
              <a:prstGeom prst="rect">
                <a:avLst/>
              </a:prstGeom>
            </p:spPr>
          </p:pic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8B7F3C-3428-3C42-0DAA-A9539D48EC3C}"/>
                  </a:ext>
                </a:extLst>
              </p:cNvPr>
              <p:cNvSpPr/>
              <p:nvPr/>
            </p:nvSpPr>
            <p:spPr>
              <a:xfrm>
                <a:off x="7616383" y="2517617"/>
                <a:ext cx="2647515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600" b="1" dirty="0">
                    <a:ln w="0"/>
                    <a:solidFill>
                      <a:srgbClr val="363636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Identity Loss</a:t>
                </a:r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593B8832-0CD5-5309-FD27-74CE6722C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74843" y="2477329"/>
                <a:ext cx="308583" cy="325414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6EC8FB82-7566-FD7B-FE7D-D8A17AE93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71524" y="2955337"/>
                <a:ext cx="325944" cy="342574"/>
              </a:xfrm>
              <a:prstGeom prst="rect">
                <a:avLst/>
              </a:prstGeom>
            </p:spPr>
          </p:pic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A8E111AC-A7B6-9181-466B-19D656E42A2A}"/>
                  </a:ext>
                </a:extLst>
              </p:cNvPr>
              <p:cNvSpPr/>
              <p:nvPr/>
            </p:nvSpPr>
            <p:spPr>
              <a:xfrm>
                <a:off x="7044130" y="1895612"/>
                <a:ext cx="3909620" cy="1598871"/>
              </a:xfrm>
              <a:prstGeom prst="roundRect">
                <a:avLst/>
              </a:prstGeom>
              <a:noFill/>
              <a:ln>
                <a:solidFill>
                  <a:srgbClr val="D9C99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F61A968-DD3F-F5D7-4BF3-284B242E9032}"/>
              </a:ext>
            </a:extLst>
          </p:cNvPr>
          <p:cNvCxnSpPr>
            <a:cxnSpLocks/>
          </p:cNvCxnSpPr>
          <p:nvPr/>
        </p:nvCxnSpPr>
        <p:spPr>
          <a:xfrm>
            <a:off x="886765" y="3693272"/>
            <a:ext cx="1041847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C60EBC-F7E1-BE74-3C60-5609CD227E43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DBE57CD-369C-CA09-72D1-644544B78744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>
              <a:hlinkClick r:id="rId20" action="ppaction://hlinksldjump"/>
              <a:extLst>
                <a:ext uri="{FF2B5EF4-FFF2-40B4-BE49-F238E27FC236}">
                  <a16:creationId xmlns:a16="http://schemas.microsoft.com/office/drawing/2014/main" id="{31591C19-A524-EC83-C919-229B70D7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2254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Results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431E6-B4C3-3DAD-EB41-853051A9F024}"/>
              </a:ext>
            </a:extLst>
          </p:cNvPr>
          <p:cNvSpPr/>
          <p:nvPr/>
        </p:nvSpPr>
        <p:spPr>
          <a:xfrm>
            <a:off x="794893" y="1195720"/>
            <a:ext cx="8691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2C56A3-3E0B-DC55-E47A-45C203E828FF}"/>
              </a:ext>
            </a:extLst>
          </p:cNvPr>
          <p:cNvSpPr/>
          <p:nvPr/>
        </p:nvSpPr>
        <p:spPr>
          <a:xfrm>
            <a:off x="3071024" y="1195720"/>
            <a:ext cx="11031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75B0A8-E799-7F10-D969-06A961C7CD7E}"/>
              </a:ext>
            </a:extLst>
          </p:cNvPr>
          <p:cNvSpPr/>
          <p:nvPr/>
        </p:nvSpPr>
        <p:spPr>
          <a:xfrm>
            <a:off x="5350578" y="1195720"/>
            <a:ext cx="12875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D30B9-3FCD-3606-B11F-95EE36F33885}"/>
              </a:ext>
            </a:extLst>
          </p:cNvPr>
          <p:cNvSpPr/>
          <p:nvPr/>
        </p:nvSpPr>
        <p:spPr>
          <a:xfrm>
            <a:off x="7513788" y="1195720"/>
            <a:ext cx="18889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Res-attn map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B94CA9-0699-D855-45E0-B38ADCDFD135}"/>
              </a:ext>
            </a:extLst>
          </p:cNvPr>
          <p:cNvSpPr/>
          <p:nvPr/>
        </p:nvSpPr>
        <p:spPr>
          <a:xfrm>
            <a:off x="9867567" y="1195720"/>
            <a:ext cx="19190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Dec-attn map</a:t>
            </a:r>
          </a:p>
        </p:txBody>
      </p:sp>
      <p:pic>
        <p:nvPicPr>
          <p:cNvPr id="22" name="Picture 21" descr="A zebra standing in a field&#10;&#10;Description automatically generated">
            <a:extLst>
              <a:ext uri="{FF2B5EF4-FFF2-40B4-BE49-F238E27FC236}">
                <a16:creationId xmlns:a16="http://schemas.microsoft.com/office/drawing/2014/main" id="{AEEB8783-3621-63EB-C3B6-8D75A91CC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364" y="2057577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A zebra standing in a field&#10;&#10;Description automatically generated">
            <a:extLst>
              <a:ext uri="{FF2B5EF4-FFF2-40B4-BE49-F238E27FC236}">
                <a16:creationId xmlns:a16="http://schemas.microsoft.com/office/drawing/2014/main" id="{3B553A0C-B065-3C9B-E82D-C44115839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365" y="4356613"/>
            <a:ext cx="1730277" cy="1730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 descr="A horse standing in a field&#10;&#10;Description automatically generated">
            <a:extLst>
              <a:ext uri="{FF2B5EF4-FFF2-40B4-BE49-F238E27FC236}">
                <a16:creationId xmlns:a16="http://schemas.microsoft.com/office/drawing/2014/main" id="{456A8636-D787-6F15-99FC-0F4B573A2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7" y="2057577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 descr="A yellow horse on a purple background&#10;&#10;Description automatically generated">
            <a:extLst>
              <a:ext uri="{FF2B5EF4-FFF2-40B4-BE49-F238E27FC236}">
                <a16:creationId xmlns:a16="http://schemas.microsoft.com/office/drawing/2014/main" id="{5995DB95-868F-ABB8-D0C2-CA7F2D7EF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86" y="2057577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 descr="A horse body scan with a green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EFA7AA76-F498-6AA8-DCC5-9AE00F1681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87" y="2057577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 descr="A horse with a stomach&#10;&#10;Description automatically generated with medium confidence">
            <a:extLst>
              <a:ext uri="{FF2B5EF4-FFF2-40B4-BE49-F238E27FC236}">
                <a16:creationId xmlns:a16="http://schemas.microsoft.com/office/drawing/2014/main" id="{FBA6EB1D-C3E1-83F4-55ED-1E64435D0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334" y="2057577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 descr="A horse standing in a field&#10;&#10;Description automatically generated">
            <a:extLst>
              <a:ext uri="{FF2B5EF4-FFF2-40B4-BE49-F238E27FC236}">
                <a16:creationId xmlns:a16="http://schemas.microsoft.com/office/drawing/2014/main" id="{C79F4C42-B709-47B1-FC20-5BC417A95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7" y="4356612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 descr="A yellow horse head on a purple background&#10;&#10;Description automatically generated">
            <a:extLst>
              <a:ext uri="{FF2B5EF4-FFF2-40B4-BE49-F238E27FC236}">
                <a16:creationId xmlns:a16="http://schemas.microsoft.com/office/drawing/2014/main" id="{19BDD78C-7997-DD82-E5D2-52FC140B14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86" y="4356612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 descr="A close-up of a horse's head&#10;&#10;Description automatically generated">
            <a:extLst>
              <a:ext uri="{FF2B5EF4-FFF2-40B4-BE49-F238E27FC236}">
                <a16:creationId xmlns:a16="http://schemas.microsoft.com/office/drawing/2014/main" id="{95CB8A05-97C7-01C1-AD6B-C52CB48B6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487" y="4356612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 descr="A close-up of a horse&#10;&#10;Description automatically generated">
            <a:extLst>
              <a:ext uri="{FF2B5EF4-FFF2-40B4-BE49-F238E27FC236}">
                <a16:creationId xmlns:a16="http://schemas.microsoft.com/office/drawing/2014/main" id="{77504288-8A77-1002-187C-1015DD0A05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334" y="4356612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BBA32C6-D3DF-1FEB-C58C-918A5EB584E6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34756" y="4090249"/>
            <a:chExt cx="713825" cy="7138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660BA05-1FF4-5A43-258C-77040310E3DE}"/>
                </a:ext>
              </a:extLst>
            </p:cNvPr>
            <p:cNvSpPr/>
            <p:nvPr/>
          </p:nvSpPr>
          <p:spPr>
            <a:xfrm>
              <a:off x="2134756" y="4090249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7" name="Graphic 56" descr="Group brainstorm with solid fill">
              <a:extLst>
                <a:ext uri="{FF2B5EF4-FFF2-40B4-BE49-F238E27FC236}">
                  <a16:creationId xmlns:a16="http://schemas.microsoft.com/office/drawing/2014/main" id="{E35CBB75-B0F6-D3A6-8573-5B1FDEF8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36233" y="4167278"/>
              <a:ext cx="496337" cy="496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84535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9237EBF-62BC-2207-BF12-D6DA94830587}"/>
              </a:ext>
            </a:extLst>
          </p:cNvPr>
          <p:cNvGrpSpPr/>
          <p:nvPr/>
        </p:nvGrpSpPr>
        <p:grpSpPr>
          <a:xfrm>
            <a:off x="2141443" y="1297315"/>
            <a:ext cx="713825" cy="713825"/>
            <a:chOff x="9353202" y="2254887"/>
            <a:chExt cx="713825" cy="71382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4586C7E-693C-9552-84ED-BCDECB4D8B9B}"/>
                </a:ext>
              </a:extLst>
            </p:cNvPr>
            <p:cNvSpPr/>
            <p:nvPr/>
          </p:nvSpPr>
          <p:spPr>
            <a:xfrm>
              <a:off x="9353202" y="2254887"/>
              <a:ext cx="713825" cy="713825"/>
            </a:xfrm>
            <a:prstGeom prst="ellipse">
              <a:avLst/>
            </a:prstGeom>
            <a:solidFill>
              <a:srgbClr val="A52EEA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CB5EDA8-C56C-CCB2-A370-4B12E1DAB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8479" y="2416020"/>
              <a:ext cx="397773" cy="39155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A8F945-455F-BDAB-572C-E510050D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Agenda</a:t>
            </a:r>
            <a:endParaRPr lang="en-US" sz="2800" b="1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8233B673-388B-DEC6-154B-F8EC97E87365}"/>
              </a:ext>
            </a:extLst>
          </p:cNvPr>
          <p:cNvSpPr/>
          <p:nvPr/>
        </p:nvSpPr>
        <p:spPr>
          <a:xfrm>
            <a:off x="3521014" y="1263290"/>
            <a:ext cx="5816600" cy="755650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6E937D1F-759E-F64E-E16A-908C7C042508}"/>
              </a:ext>
            </a:extLst>
          </p:cNvPr>
          <p:cNvSpPr/>
          <p:nvPr/>
        </p:nvSpPr>
        <p:spPr>
          <a:xfrm>
            <a:off x="3134263" y="1375792"/>
            <a:ext cx="1952445" cy="529087"/>
          </a:xfrm>
          <a:prstGeom prst="roundRect">
            <a:avLst>
              <a:gd name="adj" fmla="val 23913"/>
            </a:avLst>
          </a:prstGeom>
          <a:solidFill>
            <a:srgbClr val="A52EEA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5AF42-A33F-3B20-FDE8-78B5E09EA995}"/>
              </a:ext>
            </a:extLst>
          </p:cNvPr>
          <p:cNvSpPr txBox="1"/>
          <p:nvPr/>
        </p:nvSpPr>
        <p:spPr>
          <a:xfrm>
            <a:off x="3366492" y="1495000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14E66-DB1E-410B-7F73-F72ACC794C81}"/>
              </a:ext>
            </a:extLst>
          </p:cNvPr>
          <p:cNvSpPr txBox="1"/>
          <p:nvPr/>
        </p:nvSpPr>
        <p:spPr>
          <a:xfrm>
            <a:off x="5435729" y="1575392"/>
            <a:ext cx="29563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1F2F1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Challenge and dataset</a:t>
            </a:r>
            <a:r>
              <a:rPr lang="en-US" sz="1200" dirty="0">
                <a:solidFill>
                  <a:srgbClr val="F1F2F1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1F2F1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overview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CED15B9-BD75-A5F7-B768-410CD7FA4B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3950" y="2063809"/>
            <a:ext cx="128811" cy="95025"/>
          </a:xfrm>
          <a:prstGeom prst="rect">
            <a:avLst/>
          </a:prstGeom>
        </p:spPr>
      </p:pic>
      <p:sp>
        <p:nvSpPr>
          <p:cNvPr id="10" name="Rounded Rectangle 15">
            <a:extLst>
              <a:ext uri="{FF2B5EF4-FFF2-40B4-BE49-F238E27FC236}">
                <a16:creationId xmlns:a16="http://schemas.microsoft.com/office/drawing/2014/main" id="{6AEF703B-E6E6-4B71-E05F-FB247179F614}"/>
              </a:ext>
            </a:extLst>
          </p:cNvPr>
          <p:cNvSpPr/>
          <p:nvPr/>
        </p:nvSpPr>
        <p:spPr>
          <a:xfrm>
            <a:off x="3521014" y="2198010"/>
            <a:ext cx="5816600" cy="755650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ounded 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731A4288-B221-4DA4-8215-0E8868EA2F64}"/>
              </a:ext>
            </a:extLst>
          </p:cNvPr>
          <p:cNvSpPr/>
          <p:nvPr/>
        </p:nvSpPr>
        <p:spPr>
          <a:xfrm>
            <a:off x="3134263" y="2310512"/>
            <a:ext cx="1952445" cy="529087"/>
          </a:xfrm>
          <a:prstGeom prst="roundRect">
            <a:avLst>
              <a:gd name="adj" fmla="val 23913"/>
            </a:avLst>
          </a:prstGeom>
          <a:solidFill>
            <a:srgbClr val="846CF1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D8310-3D13-9994-5AD2-381190F9C188}"/>
              </a:ext>
            </a:extLst>
          </p:cNvPr>
          <p:cNvSpPr txBox="1"/>
          <p:nvPr/>
        </p:nvSpPr>
        <p:spPr>
          <a:xfrm>
            <a:off x="3366492" y="2429720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Architectures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D9662-5CAC-2EDA-5FF1-8B8579604E0C}"/>
              </a:ext>
            </a:extLst>
          </p:cNvPr>
          <p:cNvSpPr txBox="1"/>
          <p:nvPr/>
        </p:nvSpPr>
        <p:spPr>
          <a:xfrm>
            <a:off x="5435728" y="2482722"/>
            <a:ext cx="31781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1F2F1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GANs, Cycle-GANs and Patch-GANs overview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39B6A9C-71F8-5637-1641-B9CC323E25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3950" y="2998529"/>
            <a:ext cx="128811" cy="95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29C8ED-30D1-C4ED-5542-BF7E951E6009}"/>
              </a:ext>
            </a:extLst>
          </p:cNvPr>
          <p:cNvSpPr txBox="1"/>
          <p:nvPr/>
        </p:nvSpPr>
        <p:spPr>
          <a:xfrm>
            <a:off x="3366492" y="3374600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Related Work</a:t>
            </a:r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F1BB04E3-7062-CD42-4141-F682D87EDC7F}"/>
              </a:ext>
            </a:extLst>
          </p:cNvPr>
          <p:cNvSpPr/>
          <p:nvPr/>
        </p:nvSpPr>
        <p:spPr>
          <a:xfrm>
            <a:off x="3521014" y="3177526"/>
            <a:ext cx="5816600" cy="755650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ounded Rectangle 28">
            <a:hlinkClick r:id="rId9" action="ppaction://hlinksldjump"/>
            <a:extLst>
              <a:ext uri="{FF2B5EF4-FFF2-40B4-BE49-F238E27FC236}">
                <a16:creationId xmlns:a16="http://schemas.microsoft.com/office/drawing/2014/main" id="{80CE7606-6EF4-B6AC-F9AE-B2CFF615A074}"/>
              </a:ext>
            </a:extLst>
          </p:cNvPr>
          <p:cNvSpPr/>
          <p:nvPr/>
        </p:nvSpPr>
        <p:spPr>
          <a:xfrm>
            <a:off x="3134263" y="3290028"/>
            <a:ext cx="1952445" cy="529087"/>
          </a:xfrm>
          <a:prstGeom prst="roundRect">
            <a:avLst>
              <a:gd name="adj" fmla="val 23913"/>
            </a:avLst>
          </a:prstGeom>
          <a:solidFill>
            <a:srgbClr val="47B5EF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1065BB-CB1D-2F78-5A73-83B5594B3FFD}"/>
              </a:ext>
            </a:extLst>
          </p:cNvPr>
          <p:cNvSpPr txBox="1"/>
          <p:nvPr/>
        </p:nvSpPr>
        <p:spPr>
          <a:xfrm>
            <a:off x="3366492" y="3409236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551C79-51D7-94AD-6AD4-42951EFCEB4F}"/>
              </a:ext>
            </a:extLst>
          </p:cNvPr>
          <p:cNvSpPr txBox="1"/>
          <p:nvPr/>
        </p:nvSpPr>
        <p:spPr>
          <a:xfrm>
            <a:off x="5435729" y="3462238"/>
            <a:ext cx="326760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1F2F1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CycleGAN with Segmentation-guided Attention</a:t>
            </a:r>
          </a:p>
        </p:txBody>
      </p:sp>
      <p:pic>
        <p:nvPicPr>
          <p:cNvPr id="28" name="Graphic 27" descr="Document with solid fill">
            <a:extLst>
              <a:ext uri="{FF2B5EF4-FFF2-40B4-BE49-F238E27FC236}">
                <a16:creationId xmlns:a16="http://schemas.microsoft.com/office/drawing/2014/main" id="{CB521B9F-CEBA-86B1-C295-0FEBE5E32A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5012" y="3271421"/>
            <a:ext cx="496337" cy="496337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49796BA-A261-EAA6-837A-B18BBCFA285D}"/>
              </a:ext>
            </a:extLst>
          </p:cNvPr>
          <p:cNvSpPr/>
          <p:nvPr/>
        </p:nvSpPr>
        <p:spPr>
          <a:xfrm>
            <a:off x="2141443" y="3200719"/>
            <a:ext cx="713825" cy="713825"/>
          </a:xfrm>
          <a:prstGeom prst="ellipse">
            <a:avLst/>
          </a:prstGeom>
          <a:solidFill>
            <a:srgbClr val="47B5EF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45BCF384-0E8E-D270-8EEA-492104890744}"/>
              </a:ext>
            </a:extLst>
          </p:cNvPr>
          <p:cNvSpPr/>
          <p:nvPr/>
        </p:nvSpPr>
        <p:spPr>
          <a:xfrm>
            <a:off x="3521014" y="4085342"/>
            <a:ext cx="5816600" cy="755650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Models</a:t>
            </a:r>
          </a:p>
        </p:txBody>
      </p:sp>
      <p:sp>
        <p:nvSpPr>
          <p:cNvPr id="36" name="Rounded Rectangle 28">
            <a:hlinkClick r:id="" action="ppaction://noaction"/>
            <a:extLst>
              <a:ext uri="{FF2B5EF4-FFF2-40B4-BE49-F238E27FC236}">
                <a16:creationId xmlns:a16="http://schemas.microsoft.com/office/drawing/2014/main" id="{AC8B9F44-DB42-6DB2-D7D8-53F031BDAF70}"/>
              </a:ext>
            </a:extLst>
          </p:cNvPr>
          <p:cNvSpPr/>
          <p:nvPr/>
        </p:nvSpPr>
        <p:spPr>
          <a:xfrm>
            <a:off x="3134263" y="4197844"/>
            <a:ext cx="1952445" cy="529087"/>
          </a:xfrm>
          <a:prstGeom prst="roundRect">
            <a:avLst>
              <a:gd name="adj" fmla="val 23913"/>
            </a:avLst>
          </a:prstGeom>
          <a:solidFill>
            <a:srgbClr val="49EDB6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7B14F4-5A3E-9056-EBBF-CF03955765D3}"/>
              </a:ext>
            </a:extLst>
          </p:cNvPr>
          <p:cNvSpPr txBox="1"/>
          <p:nvPr/>
        </p:nvSpPr>
        <p:spPr>
          <a:xfrm>
            <a:off x="3366492" y="4317052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Results</a:t>
            </a:r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5EEFD323-E0A5-91D7-5501-0CE90E8805A0}"/>
              </a:ext>
            </a:extLst>
          </p:cNvPr>
          <p:cNvSpPr/>
          <p:nvPr/>
        </p:nvSpPr>
        <p:spPr>
          <a:xfrm>
            <a:off x="3521014" y="5060127"/>
            <a:ext cx="5816600" cy="755650"/>
          </a:xfrm>
          <a:prstGeom prst="roundRect">
            <a:avLst>
              <a:gd name="adj" fmla="val 308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ounded Rectangle 28">
            <a:hlinkClick r:id="" action="ppaction://noaction"/>
            <a:extLst>
              <a:ext uri="{FF2B5EF4-FFF2-40B4-BE49-F238E27FC236}">
                <a16:creationId xmlns:a16="http://schemas.microsoft.com/office/drawing/2014/main" id="{FA6D2FD0-D962-30E5-231B-BE6067B423D7}"/>
              </a:ext>
            </a:extLst>
          </p:cNvPr>
          <p:cNvSpPr/>
          <p:nvPr/>
        </p:nvSpPr>
        <p:spPr>
          <a:xfrm>
            <a:off x="3134263" y="5172629"/>
            <a:ext cx="1952445" cy="529087"/>
          </a:xfrm>
          <a:prstGeom prst="roundRect">
            <a:avLst>
              <a:gd name="adj" fmla="val 23913"/>
            </a:avLst>
          </a:prstGeom>
          <a:solidFill>
            <a:srgbClr val="5DED49"/>
          </a:solidFill>
          <a:ln w="25400" cap="flat" cmpd="sng" algn="ctr">
            <a:noFill/>
            <a:prstDash val="solid"/>
          </a:ln>
          <a:effectLst>
            <a:outerShdw blurRad="215900" dist="50800" dir="5400000" algn="ctr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5CD2BA-8BD3-5C29-F0E7-E76F1A188A45}"/>
              </a:ext>
            </a:extLst>
          </p:cNvPr>
          <p:cNvSpPr txBox="1"/>
          <p:nvPr/>
        </p:nvSpPr>
        <p:spPr>
          <a:xfrm>
            <a:off x="3366492" y="5291837"/>
            <a:ext cx="1487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Conclusions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62784E-186E-FD36-7668-1AB67DE10564}"/>
              </a:ext>
            </a:extLst>
          </p:cNvPr>
          <p:cNvSpPr txBox="1"/>
          <p:nvPr/>
        </p:nvSpPr>
        <p:spPr>
          <a:xfrm>
            <a:off x="5435729" y="4380767"/>
            <a:ext cx="29563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1F2F1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Model’s results and comparisons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E03D0F-DC01-C273-39E9-5CEA26445A51}"/>
              </a:ext>
            </a:extLst>
          </p:cNvPr>
          <p:cNvSpPr txBox="1"/>
          <p:nvPr/>
        </p:nvSpPr>
        <p:spPr>
          <a:xfrm>
            <a:off x="5435729" y="5315487"/>
            <a:ext cx="29563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1F2F1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Summarizing and Future Directions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90414A-873D-6C28-E522-FB80B67F4629}"/>
              </a:ext>
            </a:extLst>
          </p:cNvPr>
          <p:cNvSpPr/>
          <p:nvPr/>
        </p:nvSpPr>
        <p:spPr>
          <a:xfrm>
            <a:off x="2134756" y="4090249"/>
            <a:ext cx="713825" cy="713825"/>
          </a:xfrm>
          <a:prstGeom prst="ellipse">
            <a:avLst/>
          </a:prstGeom>
          <a:solidFill>
            <a:srgbClr val="49EDB6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E5504E-8EF4-FF6A-DD80-E8265833FB49}"/>
              </a:ext>
            </a:extLst>
          </p:cNvPr>
          <p:cNvSpPr txBox="1"/>
          <p:nvPr/>
        </p:nvSpPr>
        <p:spPr>
          <a:xfrm>
            <a:off x="8938885" y="1006543"/>
            <a:ext cx="782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38100">
                  <a:solidFill>
                    <a:prstClr val="white"/>
                  </a:solidFill>
                  <a:prstDash val="solid"/>
                </a:ln>
                <a:solidFill>
                  <a:srgbClr val="A52E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1370F3-27EC-6909-C16A-2480F9923E45}"/>
              </a:ext>
            </a:extLst>
          </p:cNvPr>
          <p:cNvSpPr txBox="1"/>
          <p:nvPr/>
        </p:nvSpPr>
        <p:spPr>
          <a:xfrm>
            <a:off x="8965458" y="1920759"/>
            <a:ext cx="746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38100">
                  <a:solidFill>
                    <a:prstClr val="white"/>
                  </a:solidFill>
                  <a:prstDash val="solid"/>
                </a:ln>
                <a:solidFill>
                  <a:srgbClr val="846CF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809C9D-FB99-54EC-AC75-D15E0EC0808A}"/>
              </a:ext>
            </a:extLst>
          </p:cNvPr>
          <p:cNvSpPr txBox="1"/>
          <p:nvPr/>
        </p:nvSpPr>
        <p:spPr>
          <a:xfrm>
            <a:off x="8942251" y="2876180"/>
            <a:ext cx="746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38100">
                  <a:solidFill>
                    <a:prstClr val="white"/>
                  </a:solidFill>
                  <a:prstDash val="solid"/>
                </a:ln>
                <a:solidFill>
                  <a:srgbClr val="47B5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94BBE4-0FBA-ADB7-F6A7-22E678CDD80B}"/>
              </a:ext>
            </a:extLst>
          </p:cNvPr>
          <p:cNvSpPr txBox="1"/>
          <p:nvPr/>
        </p:nvSpPr>
        <p:spPr>
          <a:xfrm>
            <a:off x="8935564" y="3786365"/>
            <a:ext cx="746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38100">
                  <a:solidFill>
                    <a:prstClr val="white"/>
                  </a:solidFill>
                  <a:prstDash val="solid"/>
                </a:ln>
                <a:solidFill>
                  <a:srgbClr val="49EDB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E3370D-4200-5BFC-612C-2CE519C3E794}"/>
              </a:ext>
            </a:extLst>
          </p:cNvPr>
          <p:cNvSpPr txBox="1"/>
          <p:nvPr/>
        </p:nvSpPr>
        <p:spPr>
          <a:xfrm>
            <a:off x="8968579" y="4748956"/>
            <a:ext cx="746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38100">
                  <a:solidFill>
                    <a:prstClr val="white"/>
                  </a:solidFill>
                  <a:prstDash val="solid"/>
                </a:ln>
                <a:solidFill>
                  <a:srgbClr val="5DED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FDB1A52-DEBD-4CB7-9111-708154807A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4006" y="3364983"/>
            <a:ext cx="395324" cy="395324"/>
          </a:xfrm>
          <a:prstGeom prst="rect">
            <a:avLst/>
          </a:prstGeom>
        </p:spPr>
      </p:pic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930C377-8EB7-94B4-B1E4-801F2DC9C200}"/>
              </a:ext>
            </a:extLst>
          </p:cNvPr>
          <p:cNvGrpSpPr/>
          <p:nvPr/>
        </p:nvGrpSpPr>
        <p:grpSpPr>
          <a:xfrm>
            <a:off x="2135176" y="2209067"/>
            <a:ext cx="713825" cy="713825"/>
            <a:chOff x="9126023" y="2548521"/>
            <a:chExt cx="713825" cy="713825"/>
          </a:xfrm>
        </p:grpSpPr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CDAFAE9C-1AFF-C99E-FA3F-84AF68AC815B}"/>
                </a:ext>
              </a:extLst>
            </p:cNvPr>
            <p:cNvSpPr/>
            <p:nvPr/>
          </p:nvSpPr>
          <p:spPr>
            <a:xfrm>
              <a:off x="9126023" y="2548521"/>
              <a:ext cx="713825" cy="713825"/>
            </a:xfrm>
            <a:prstGeom prst="ellipse">
              <a:avLst/>
            </a:prstGeom>
            <a:solidFill>
              <a:srgbClr val="846CF1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065" name="Picture 2064">
              <a:extLst>
                <a:ext uri="{FF2B5EF4-FFF2-40B4-BE49-F238E27FC236}">
                  <a16:creationId xmlns:a16="http://schemas.microsoft.com/office/drawing/2014/main" id="{69EE1742-AC3A-05E5-7605-6F4FFBC0E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63819" y="2721329"/>
              <a:ext cx="500832" cy="393511"/>
            </a:xfrm>
            <a:prstGeom prst="rect">
              <a:avLst/>
            </a:prstGeom>
          </p:spPr>
        </p:pic>
      </p:grpSp>
      <p:sp>
        <p:nvSpPr>
          <p:cNvPr id="2067" name="Oval 2066">
            <a:extLst>
              <a:ext uri="{FF2B5EF4-FFF2-40B4-BE49-F238E27FC236}">
                <a16:creationId xmlns:a16="http://schemas.microsoft.com/office/drawing/2014/main" id="{3D551317-290E-590B-1A12-1BFFB9762DD1}"/>
              </a:ext>
            </a:extLst>
          </p:cNvPr>
          <p:cNvSpPr/>
          <p:nvPr/>
        </p:nvSpPr>
        <p:spPr>
          <a:xfrm>
            <a:off x="2134755" y="5043993"/>
            <a:ext cx="713825" cy="713825"/>
          </a:xfrm>
          <a:prstGeom prst="ellipse">
            <a:avLst/>
          </a:prstGeom>
          <a:solidFill>
            <a:srgbClr val="5DED49"/>
          </a:solidFill>
          <a:ln w="25400" cap="flat" cmpd="sng" algn="ctr">
            <a:noFill/>
            <a:prstDash val="solid"/>
          </a:ln>
          <a:effectLst>
            <a:outerShdw blurRad="215900" dist="50800" dir="5400000" algn="tl" rotWithShape="0">
              <a:srgbClr val="6590F0">
                <a:lumMod val="75000"/>
                <a:alpha val="37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71" name="Picture 2070">
            <a:extLst>
              <a:ext uri="{FF2B5EF4-FFF2-40B4-BE49-F238E27FC236}">
                <a16:creationId xmlns:a16="http://schemas.microsoft.com/office/drawing/2014/main" id="{F580A867-68DE-04A3-D8E5-E1AC69E801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0925" y="5230344"/>
            <a:ext cx="375161" cy="369206"/>
          </a:xfrm>
          <a:prstGeom prst="rect">
            <a:avLst/>
          </a:prstGeom>
        </p:spPr>
      </p:pic>
      <p:pic>
        <p:nvPicPr>
          <p:cNvPr id="2072" name="Graphic 2071">
            <a:extLst>
              <a:ext uri="{FF2B5EF4-FFF2-40B4-BE49-F238E27FC236}">
                <a16:creationId xmlns:a16="http://schemas.microsoft.com/office/drawing/2014/main" id="{EE086283-DFC0-7D34-21CC-0FF4F8CECBE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35722" y="3971107"/>
            <a:ext cx="128811" cy="95025"/>
          </a:xfrm>
          <a:prstGeom prst="rect">
            <a:avLst/>
          </a:prstGeom>
        </p:spPr>
      </p:pic>
      <p:pic>
        <p:nvPicPr>
          <p:cNvPr id="2073" name="Graphic 2072">
            <a:extLst>
              <a:ext uri="{FF2B5EF4-FFF2-40B4-BE49-F238E27FC236}">
                <a16:creationId xmlns:a16="http://schemas.microsoft.com/office/drawing/2014/main" id="{112B1E85-6A14-E786-A45E-DEB2A28800F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25390" y="4884754"/>
            <a:ext cx="128811" cy="95025"/>
          </a:xfrm>
          <a:prstGeom prst="rect">
            <a:avLst/>
          </a:prstGeom>
        </p:spPr>
      </p:pic>
      <p:pic>
        <p:nvPicPr>
          <p:cNvPr id="29" name="Graphic 28" descr="Group brainstorm with solid fill">
            <a:extLst>
              <a:ext uri="{FF2B5EF4-FFF2-40B4-BE49-F238E27FC236}">
                <a16:creationId xmlns:a16="http://schemas.microsoft.com/office/drawing/2014/main" id="{1EEFB643-EA89-466C-4B14-59EC816EDC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36233" y="4167278"/>
            <a:ext cx="496337" cy="4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390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Results (Cont.)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431E6-B4C3-3DAD-EB41-853051A9F024}"/>
              </a:ext>
            </a:extLst>
          </p:cNvPr>
          <p:cNvSpPr/>
          <p:nvPr/>
        </p:nvSpPr>
        <p:spPr>
          <a:xfrm>
            <a:off x="794893" y="1195720"/>
            <a:ext cx="8691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2C56A3-3E0B-DC55-E47A-45C203E828FF}"/>
              </a:ext>
            </a:extLst>
          </p:cNvPr>
          <p:cNvSpPr/>
          <p:nvPr/>
        </p:nvSpPr>
        <p:spPr>
          <a:xfrm>
            <a:off x="3071024" y="1195720"/>
            <a:ext cx="11031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75B0A8-E799-7F10-D969-06A961C7CD7E}"/>
              </a:ext>
            </a:extLst>
          </p:cNvPr>
          <p:cNvSpPr/>
          <p:nvPr/>
        </p:nvSpPr>
        <p:spPr>
          <a:xfrm>
            <a:off x="5350578" y="1195720"/>
            <a:ext cx="12875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D30B9-3FCD-3606-B11F-95EE36F33885}"/>
              </a:ext>
            </a:extLst>
          </p:cNvPr>
          <p:cNvSpPr/>
          <p:nvPr/>
        </p:nvSpPr>
        <p:spPr>
          <a:xfrm>
            <a:off x="7513788" y="1195720"/>
            <a:ext cx="18889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Res-attn map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B94CA9-0699-D855-45E0-B38ADCDFD135}"/>
              </a:ext>
            </a:extLst>
          </p:cNvPr>
          <p:cNvSpPr/>
          <p:nvPr/>
        </p:nvSpPr>
        <p:spPr>
          <a:xfrm>
            <a:off x="9867567" y="1195720"/>
            <a:ext cx="19190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Dec-attn map</a:t>
            </a:r>
          </a:p>
        </p:txBody>
      </p:sp>
      <p:pic>
        <p:nvPicPr>
          <p:cNvPr id="7" name="Picture 6" descr="A yellow horse on a purple background&#10;&#10;Description automatically generated">
            <a:extLst>
              <a:ext uri="{FF2B5EF4-FFF2-40B4-BE49-F238E27FC236}">
                <a16:creationId xmlns:a16="http://schemas.microsoft.com/office/drawing/2014/main" id="{F15E3344-0116-354D-4114-2114FBA79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86" y="2057576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horse with a green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A6A5D8B-EB4B-F08A-3156-534BEBDF5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759" y="2057576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zebras standing in a field&#10;&#10;Description automatically generated">
            <a:extLst>
              <a:ext uri="{FF2B5EF4-FFF2-40B4-BE49-F238E27FC236}">
                <a16:creationId xmlns:a16="http://schemas.microsoft.com/office/drawing/2014/main" id="{942D7BD9-771E-5989-711A-BFB75068C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59" y="2057576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horse standing in a fenced in field&#10;&#10;Description automatically generated">
            <a:extLst>
              <a:ext uri="{FF2B5EF4-FFF2-40B4-BE49-F238E27FC236}">
                <a16:creationId xmlns:a16="http://schemas.microsoft.com/office/drawing/2014/main" id="{594712E2-BB1A-085D-1EAE-FAB67A066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09" y="2057576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zebra with a green background&#10;&#10;Description automatically generated with medium confidence">
            <a:extLst>
              <a:ext uri="{FF2B5EF4-FFF2-40B4-BE49-F238E27FC236}">
                <a16:creationId xmlns:a16="http://schemas.microsoft.com/office/drawing/2014/main" id="{1B2AB42E-FDEE-32B4-7B79-BFB90194C3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334" y="2057576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A close-up of a horse&#10;&#10;Description automatically generated">
            <a:extLst>
              <a:ext uri="{FF2B5EF4-FFF2-40B4-BE49-F238E27FC236}">
                <a16:creationId xmlns:a16="http://schemas.microsoft.com/office/drawing/2014/main" id="{6582176C-585D-CCDF-9783-B4943DA8E7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334" y="4437825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 descr="A yellow silhouette of a cow&#10;&#10;Description automatically generated">
            <a:extLst>
              <a:ext uri="{FF2B5EF4-FFF2-40B4-BE49-F238E27FC236}">
                <a16:creationId xmlns:a16="http://schemas.microsoft.com/office/drawing/2014/main" id="{D4F80FD0-CBEC-DC02-CB12-269C15F8D2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86" y="4437825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 descr="A close-up of a skull&#10;&#10;Description automatically generated">
            <a:extLst>
              <a:ext uri="{FF2B5EF4-FFF2-40B4-BE49-F238E27FC236}">
                <a16:creationId xmlns:a16="http://schemas.microsoft.com/office/drawing/2014/main" id="{2EB684F5-2124-4A56-1910-EFD5EBDC49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759" y="4437825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 descr="A zebras walking on a path&#10;&#10;Description automatically generated">
            <a:extLst>
              <a:ext uri="{FF2B5EF4-FFF2-40B4-BE49-F238E27FC236}">
                <a16:creationId xmlns:a16="http://schemas.microsoft.com/office/drawing/2014/main" id="{DBF69DAD-1F8B-CFC2-CD7D-1C58BA12E8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59" y="4437825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 descr="A donkey walking on grass&#10;&#10;Description automatically generated">
            <a:extLst>
              <a:ext uri="{FF2B5EF4-FFF2-40B4-BE49-F238E27FC236}">
                <a16:creationId xmlns:a16="http://schemas.microsoft.com/office/drawing/2014/main" id="{AD5A3D4F-E23D-4044-8F98-359D2ADAC6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09" y="4437825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EF5A974-537F-02C2-9F07-1259EA5A2087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34756" y="4090249"/>
            <a:chExt cx="713825" cy="71382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C097A7-A96C-BA86-0869-13A776469326}"/>
                </a:ext>
              </a:extLst>
            </p:cNvPr>
            <p:cNvSpPr/>
            <p:nvPr/>
          </p:nvSpPr>
          <p:spPr>
            <a:xfrm>
              <a:off x="2134756" y="4090249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3" name="Graphic 42" descr="Group brainstorm with solid fill">
              <a:extLst>
                <a:ext uri="{FF2B5EF4-FFF2-40B4-BE49-F238E27FC236}">
                  <a16:creationId xmlns:a16="http://schemas.microsoft.com/office/drawing/2014/main" id="{96F660BD-D04D-A6D6-79D3-CF2CEC874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36233" y="4167278"/>
              <a:ext cx="496337" cy="496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78647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Results (Cont.)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431E6-B4C3-3DAD-EB41-853051A9F024}"/>
              </a:ext>
            </a:extLst>
          </p:cNvPr>
          <p:cNvSpPr/>
          <p:nvPr/>
        </p:nvSpPr>
        <p:spPr>
          <a:xfrm>
            <a:off x="794893" y="1195720"/>
            <a:ext cx="8691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2C56A3-3E0B-DC55-E47A-45C203E828FF}"/>
              </a:ext>
            </a:extLst>
          </p:cNvPr>
          <p:cNvSpPr/>
          <p:nvPr/>
        </p:nvSpPr>
        <p:spPr>
          <a:xfrm>
            <a:off x="3071024" y="1195720"/>
            <a:ext cx="11031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75B0A8-E799-7F10-D969-06A961C7CD7E}"/>
              </a:ext>
            </a:extLst>
          </p:cNvPr>
          <p:cNvSpPr/>
          <p:nvPr/>
        </p:nvSpPr>
        <p:spPr>
          <a:xfrm>
            <a:off x="5350578" y="1195720"/>
            <a:ext cx="12875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D30B9-3FCD-3606-B11F-95EE36F33885}"/>
              </a:ext>
            </a:extLst>
          </p:cNvPr>
          <p:cNvSpPr/>
          <p:nvPr/>
        </p:nvSpPr>
        <p:spPr>
          <a:xfrm>
            <a:off x="7513788" y="1195720"/>
            <a:ext cx="18889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Res-attn map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B94CA9-0699-D855-45E0-B38ADCDFD135}"/>
              </a:ext>
            </a:extLst>
          </p:cNvPr>
          <p:cNvSpPr/>
          <p:nvPr/>
        </p:nvSpPr>
        <p:spPr>
          <a:xfrm>
            <a:off x="9867567" y="1195720"/>
            <a:ext cx="19190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Dec-attn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E3344-0116-354D-4114-2114FBA79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586" y="2057576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2D7BD9-771E-5989-711A-BFB75068C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0660" y="2057576"/>
            <a:ext cx="1720114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4712E2-BB1A-085D-1EAE-FAB67A066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709" y="2057576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2AB42E-FDEE-32B4-7B79-BFB90194C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6758" y="2057576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582176C-585D-CCDF-9783-B4943DA8E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6758" y="4437825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F80FD0-CBEC-DC02-CB12-269C15F8D2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586" y="4437825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BF69DAD-1F8B-CFC2-CD7D-1C58BA12E8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859" y="4437825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5A3D4F-E23D-4044-8F98-359D2ADAC6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709" y="4437825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EF5A974-537F-02C2-9F07-1259EA5A2087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34756" y="4090249"/>
            <a:chExt cx="713825" cy="71382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C097A7-A96C-BA86-0869-13A776469326}"/>
                </a:ext>
              </a:extLst>
            </p:cNvPr>
            <p:cNvSpPr/>
            <p:nvPr/>
          </p:nvSpPr>
          <p:spPr>
            <a:xfrm>
              <a:off x="2134756" y="4090249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3" name="Graphic 42" descr="Group brainstorm with solid fill">
              <a:extLst>
                <a:ext uri="{FF2B5EF4-FFF2-40B4-BE49-F238E27FC236}">
                  <a16:creationId xmlns:a16="http://schemas.microsoft.com/office/drawing/2014/main" id="{96F660BD-D04D-A6D6-79D3-CF2CEC874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6233" y="4167278"/>
              <a:ext cx="496337" cy="49633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F399C9-0408-D6D8-1DF7-004AD65124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0901" y="2057576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877C4B-7AB7-8818-FC59-72DA09EF75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0901" y="4437825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5740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Results (Cont.)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431E6-B4C3-3DAD-EB41-853051A9F024}"/>
              </a:ext>
            </a:extLst>
          </p:cNvPr>
          <p:cNvSpPr/>
          <p:nvPr/>
        </p:nvSpPr>
        <p:spPr>
          <a:xfrm>
            <a:off x="794893" y="2640472"/>
            <a:ext cx="8691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2C56A3-3E0B-DC55-E47A-45C203E828FF}"/>
              </a:ext>
            </a:extLst>
          </p:cNvPr>
          <p:cNvSpPr/>
          <p:nvPr/>
        </p:nvSpPr>
        <p:spPr>
          <a:xfrm>
            <a:off x="3071024" y="2640472"/>
            <a:ext cx="11031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75B0A8-E799-7F10-D969-06A961C7CD7E}"/>
              </a:ext>
            </a:extLst>
          </p:cNvPr>
          <p:cNvSpPr/>
          <p:nvPr/>
        </p:nvSpPr>
        <p:spPr>
          <a:xfrm>
            <a:off x="5350578" y="2640472"/>
            <a:ext cx="12875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 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D30B9-3FCD-3606-B11F-95EE36F33885}"/>
              </a:ext>
            </a:extLst>
          </p:cNvPr>
          <p:cNvSpPr/>
          <p:nvPr/>
        </p:nvSpPr>
        <p:spPr>
          <a:xfrm>
            <a:off x="7513788" y="2640472"/>
            <a:ext cx="18889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Res-attn map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B94CA9-0699-D855-45E0-B38ADCDFD135}"/>
              </a:ext>
            </a:extLst>
          </p:cNvPr>
          <p:cNvSpPr/>
          <p:nvPr/>
        </p:nvSpPr>
        <p:spPr>
          <a:xfrm>
            <a:off x="9867567" y="2640472"/>
            <a:ext cx="19190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Dec-attn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E3344-0116-354D-4114-2114FBA79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586" y="3502328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2D7BD9-771E-5989-711A-BFB75068C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0660" y="3505129"/>
            <a:ext cx="1720114" cy="1720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4712E2-BB1A-085D-1EAE-FAB67A066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709" y="3502328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2AB42E-FDEE-32B4-7B79-BFB90194C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6758" y="3502328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EF5A974-537F-02C2-9F07-1259EA5A2087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34756" y="4090249"/>
            <a:chExt cx="713825" cy="71382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FC097A7-A96C-BA86-0869-13A776469326}"/>
                </a:ext>
              </a:extLst>
            </p:cNvPr>
            <p:cNvSpPr/>
            <p:nvPr/>
          </p:nvSpPr>
          <p:spPr>
            <a:xfrm>
              <a:off x="2134756" y="4090249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3" name="Graphic 42" descr="Group brainstorm with solid fill">
              <a:extLst>
                <a:ext uri="{FF2B5EF4-FFF2-40B4-BE49-F238E27FC236}">
                  <a16:creationId xmlns:a16="http://schemas.microsoft.com/office/drawing/2014/main" id="{96F660BD-D04D-A6D6-79D3-CF2CEC874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36233" y="4167278"/>
              <a:ext cx="496337" cy="49633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F399C9-0408-D6D8-1DF7-004AD65124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0901" y="3502328"/>
            <a:ext cx="1725717" cy="17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D524D5-257A-6144-229E-2CAF5E1B6750}"/>
              </a:ext>
            </a:extLst>
          </p:cNvPr>
          <p:cNvSpPr txBox="1"/>
          <p:nvPr/>
        </p:nvSpPr>
        <p:spPr>
          <a:xfrm>
            <a:off x="512063" y="1031678"/>
            <a:ext cx="1127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Bad segmentation = Bad translation</a:t>
            </a:r>
          </a:p>
        </p:txBody>
      </p:sp>
    </p:spTree>
    <p:extLst>
      <p:ext uri="{BB962C8B-B14F-4D97-AF65-F5344CB8AC3E}">
        <p14:creationId xmlns:p14="http://schemas.microsoft.com/office/powerpoint/2010/main" val="60035595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Results – Comparison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431E6-B4C3-3DAD-EB41-853051A9F024}"/>
              </a:ext>
            </a:extLst>
          </p:cNvPr>
          <p:cNvSpPr/>
          <p:nvPr/>
        </p:nvSpPr>
        <p:spPr>
          <a:xfrm>
            <a:off x="6266402" y="1451578"/>
            <a:ext cx="22420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W/O 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2C56A3-3E0B-DC55-E47A-45C203E828FF}"/>
              </a:ext>
            </a:extLst>
          </p:cNvPr>
          <p:cNvSpPr/>
          <p:nvPr/>
        </p:nvSpPr>
        <p:spPr>
          <a:xfrm>
            <a:off x="9315027" y="1451578"/>
            <a:ext cx="16682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pic>
        <p:nvPicPr>
          <p:cNvPr id="6" name="Picture 5" descr="A zebra standing in a field&#10;&#10;Description automatically generated">
            <a:extLst>
              <a:ext uri="{FF2B5EF4-FFF2-40B4-BE49-F238E27FC236}">
                <a16:creationId xmlns:a16="http://schemas.microsoft.com/office/drawing/2014/main" id="{07BF2F4D-B383-2E86-20AE-A1FAF7D37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77" y="2029591"/>
            <a:ext cx="1990314" cy="199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zebra standing in a field&#10;&#10;Description automatically generated">
            <a:extLst>
              <a:ext uri="{FF2B5EF4-FFF2-40B4-BE49-F238E27FC236}">
                <a16:creationId xmlns:a16="http://schemas.microsoft.com/office/drawing/2014/main" id="{555EBCFD-A50B-B564-71C4-42BDFE8EE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89" y="2029591"/>
            <a:ext cx="1990314" cy="199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zebra standing on its hind legs&#10;&#10;Description automatically generated">
            <a:extLst>
              <a:ext uri="{FF2B5EF4-FFF2-40B4-BE49-F238E27FC236}">
                <a16:creationId xmlns:a16="http://schemas.microsoft.com/office/drawing/2014/main" id="{35F81DC2-9BAF-AFC0-2539-754D54F7F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89" y="4411265"/>
            <a:ext cx="1990314" cy="199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zebras running in a field&#10;&#10;Description automatically generated">
            <a:extLst>
              <a:ext uri="{FF2B5EF4-FFF2-40B4-BE49-F238E27FC236}">
                <a16:creationId xmlns:a16="http://schemas.microsoft.com/office/drawing/2014/main" id="{CF847A3F-8A7E-3750-7F25-FA56AB7E9F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77" y="4411265"/>
            <a:ext cx="1990314" cy="199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horse standing in a field&#10;&#10;Description automatically generated">
            <a:extLst>
              <a:ext uri="{FF2B5EF4-FFF2-40B4-BE49-F238E27FC236}">
                <a16:creationId xmlns:a16="http://schemas.microsoft.com/office/drawing/2014/main" id="{8F25AEF9-A9E1-0D74-3225-47D848C14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5" y="2029591"/>
            <a:ext cx="1990314" cy="199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yellow horse on a purple background&#10;&#10;Description automatically generated">
            <a:extLst>
              <a:ext uri="{FF2B5EF4-FFF2-40B4-BE49-F238E27FC236}">
                <a16:creationId xmlns:a16="http://schemas.microsoft.com/office/drawing/2014/main" id="{B7B7563C-0C48-2B8C-400B-C2E611624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02" y="2029591"/>
            <a:ext cx="1990314" cy="199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yellow horse on a purple background&#10;&#10;Description automatically generated">
            <a:extLst>
              <a:ext uri="{FF2B5EF4-FFF2-40B4-BE49-F238E27FC236}">
                <a16:creationId xmlns:a16="http://schemas.microsoft.com/office/drawing/2014/main" id="{2BF7BFF5-D019-2406-FA41-E04ABAA7FE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02" y="4411652"/>
            <a:ext cx="1990314" cy="199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horse and a horse running on a field&#10;&#10;Description automatically generated">
            <a:extLst>
              <a:ext uri="{FF2B5EF4-FFF2-40B4-BE49-F238E27FC236}">
                <a16:creationId xmlns:a16="http://schemas.microsoft.com/office/drawing/2014/main" id="{93A96E6A-ACB0-DF52-82C2-66D42814D4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5" y="4411265"/>
            <a:ext cx="1990314" cy="199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5CC5F82-410E-D649-1953-FAC177D1E6FD}"/>
              </a:ext>
            </a:extLst>
          </p:cNvPr>
          <p:cNvSpPr/>
          <p:nvPr/>
        </p:nvSpPr>
        <p:spPr>
          <a:xfrm>
            <a:off x="3518340" y="1451578"/>
            <a:ext cx="22148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Segmentation Map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008B62-70A6-F44D-9C0A-9FB5A1688CD2}"/>
              </a:ext>
            </a:extLst>
          </p:cNvPr>
          <p:cNvSpPr/>
          <p:nvPr/>
        </p:nvSpPr>
        <p:spPr>
          <a:xfrm>
            <a:off x="1486404" y="1428963"/>
            <a:ext cx="7553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F12AA9-2949-9C47-6464-47640D171AFC}"/>
              </a:ext>
            </a:extLst>
          </p:cNvPr>
          <p:cNvSpPr/>
          <p:nvPr/>
        </p:nvSpPr>
        <p:spPr>
          <a:xfrm>
            <a:off x="6677025" y="2600325"/>
            <a:ext cx="561975" cy="561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F63BED-AE00-FA4F-473A-08920F160848}"/>
              </a:ext>
            </a:extLst>
          </p:cNvPr>
          <p:cNvSpPr/>
          <p:nvPr/>
        </p:nvSpPr>
        <p:spPr>
          <a:xfrm>
            <a:off x="6592109" y="5324475"/>
            <a:ext cx="466725" cy="466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D4C75D-64C3-8B83-3270-9A608ADB1BC3}"/>
              </a:ext>
            </a:extLst>
          </p:cNvPr>
          <p:cNvSpPr/>
          <p:nvPr/>
        </p:nvSpPr>
        <p:spPr>
          <a:xfrm>
            <a:off x="7188154" y="5091112"/>
            <a:ext cx="466725" cy="466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2A41F89-6C8B-4B6C-B9DE-21621F292B79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34756" y="4090249"/>
            <a:chExt cx="713825" cy="71382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00A0409-5A08-C7A3-7421-63492467856B}"/>
                </a:ext>
              </a:extLst>
            </p:cNvPr>
            <p:cNvSpPr/>
            <p:nvPr/>
          </p:nvSpPr>
          <p:spPr>
            <a:xfrm>
              <a:off x="2134756" y="4090249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" name="Graphic 30" descr="Group brainstorm with solid fill">
              <a:extLst>
                <a:ext uri="{FF2B5EF4-FFF2-40B4-BE49-F238E27FC236}">
                  <a16:creationId xmlns:a16="http://schemas.microsoft.com/office/drawing/2014/main" id="{A30C60BE-9403-BA93-CC9D-25DC46097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6233" y="4167278"/>
              <a:ext cx="496337" cy="496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734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zebras walking in a field&#10;&#10;Description automatically generated">
            <a:extLst>
              <a:ext uri="{FF2B5EF4-FFF2-40B4-BE49-F238E27FC236}">
                <a16:creationId xmlns:a16="http://schemas.microsoft.com/office/drawing/2014/main" id="{8DD1E542-202D-7B61-2315-651DEDCDB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75" y="4465322"/>
            <a:ext cx="1990316" cy="199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Results – Comparison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 (Cont.)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431E6-B4C3-3DAD-EB41-853051A9F024}"/>
              </a:ext>
            </a:extLst>
          </p:cNvPr>
          <p:cNvSpPr/>
          <p:nvPr/>
        </p:nvSpPr>
        <p:spPr>
          <a:xfrm>
            <a:off x="6266402" y="1451578"/>
            <a:ext cx="22420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W/O 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2C56A3-3E0B-DC55-E47A-45C203E828FF}"/>
              </a:ext>
            </a:extLst>
          </p:cNvPr>
          <p:cNvSpPr/>
          <p:nvPr/>
        </p:nvSpPr>
        <p:spPr>
          <a:xfrm>
            <a:off x="9315027" y="1451578"/>
            <a:ext cx="16682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CC5F82-410E-D649-1953-FAC177D1E6FD}"/>
              </a:ext>
            </a:extLst>
          </p:cNvPr>
          <p:cNvSpPr/>
          <p:nvPr/>
        </p:nvSpPr>
        <p:spPr>
          <a:xfrm>
            <a:off x="3518340" y="1451578"/>
            <a:ext cx="22148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Segmentation Map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008B62-70A6-F44D-9C0A-9FB5A1688CD2}"/>
              </a:ext>
            </a:extLst>
          </p:cNvPr>
          <p:cNvSpPr/>
          <p:nvPr/>
        </p:nvSpPr>
        <p:spPr>
          <a:xfrm>
            <a:off x="1486404" y="1428963"/>
            <a:ext cx="7553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53535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pic>
        <p:nvPicPr>
          <p:cNvPr id="48" name="Picture 47" descr="A zebra and a baby zebra&#10;&#10;Description automatically generated">
            <a:extLst>
              <a:ext uri="{FF2B5EF4-FFF2-40B4-BE49-F238E27FC236}">
                <a16:creationId xmlns:a16="http://schemas.microsoft.com/office/drawing/2014/main" id="{2AF549FB-83AA-A732-81BB-39BB1D6DE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88" y="4465322"/>
            <a:ext cx="1990316" cy="199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 descr="A yellow horse with a purple background&#10;&#10;Description automatically generated">
            <a:extLst>
              <a:ext uri="{FF2B5EF4-FFF2-40B4-BE49-F238E27FC236}">
                <a16:creationId xmlns:a16="http://schemas.microsoft.com/office/drawing/2014/main" id="{304E4C29-FE66-794C-4C2F-F0ABC5441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63" y="4465322"/>
            <a:ext cx="1990316" cy="199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 descr="A horse and a foal in a field&#10;&#10;Description automatically generated">
            <a:extLst>
              <a:ext uri="{FF2B5EF4-FFF2-40B4-BE49-F238E27FC236}">
                <a16:creationId xmlns:a16="http://schemas.microsoft.com/office/drawing/2014/main" id="{D943A80F-BB21-369B-00D9-58368D3B4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6" y="4465322"/>
            <a:ext cx="1990316" cy="199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B70065F5-E869-6329-53F8-351256C453AD}"/>
              </a:ext>
            </a:extLst>
          </p:cNvPr>
          <p:cNvSpPr/>
          <p:nvPr/>
        </p:nvSpPr>
        <p:spPr>
          <a:xfrm>
            <a:off x="6620684" y="4939697"/>
            <a:ext cx="466725" cy="466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54AC3A2-689F-C205-951E-6EB65341F15A}"/>
              </a:ext>
            </a:extLst>
          </p:cNvPr>
          <p:cNvSpPr/>
          <p:nvPr/>
        </p:nvSpPr>
        <p:spPr>
          <a:xfrm>
            <a:off x="7782734" y="5173059"/>
            <a:ext cx="466725" cy="466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A group of zebras in a field&#10;&#10;Description automatically generated">
            <a:extLst>
              <a:ext uri="{FF2B5EF4-FFF2-40B4-BE49-F238E27FC236}">
                <a16:creationId xmlns:a16="http://schemas.microsoft.com/office/drawing/2014/main" id="{C79377B4-E935-B4B4-A6E9-BE913DD77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56" y="2021240"/>
            <a:ext cx="1989548" cy="1989548"/>
          </a:xfrm>
          <a:prstGeom prst="rect">
            <a:avLst/>
          </a:prstGeom>
        </p:spPr>
      </p:pic>
      <p:pic>
        <p:nvPicPr>
          <p:cNvPr id="45" name="Picture 44" descr="A group of zebras in a field&#10;&#10;Description automatically generated">
            <a:extLst>
              <a:ext uri="{FF2B5EF4-FFF2-40B4-BE49-F238E27FC236}">
                <a16:creationId xmlns:a16="http://schemas.microsoft.com/office/drawing/2014/main" id="{57A0AF73-79AC-A4B1-B39E-1A8E6245A4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743" y="2021240"/>
            <a:ext cx="1989548" cy="1989548"/>
          </a:xfrm>
          <a:prstGeom prst="rect">
            <a:avLst/>
          </a:prstGeom>
        </p:spPr>
      </p:pic>
      <p:pic>
        <p:nvPicPr>
          <p:cNvPr id="49" name="Picture 48" descr="A group of horses running in a field of purple flowers&#10;&#10;Description automatically generated">
            <a:extLst>
              <a:ext uri="{FF2B5EF4-FFF2-40B4-BE49-F238E27FC236}">
                <a16:creationId xmlns:a16="http://schemas.microsoft.com/office/drawing/2014/main" id="{5F7B1A8F-6378-C209-8C6D-D2C0FD2EC5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6" y="2001016"/>
            <a:ext cx="1996744" cy="1996744"/>
          </a:xfrm>
          <a:prstGeom prst="rect">
            <a:avLst/>
          </a:prstGeom>
        </p:spPr>
      </p:pic>
      <p:pic>
        <p:nvPicPr>
          <p:cNvPr id="51" name="Picture 50" descr="Yellow figures of gorillas on a purple background&#10;&#10;Description automatically generated">
            <a:extLst>
              <a:ext uri="{FF2B5EF4-FFF2-40B4-BE49-F238E27FC236}">
                <a16:creationId xmlns:a16="http://schemas.microsoft.com/office/drawing/2014/main" id="{A22383F7-C3B8-DE00-B4CF-1E111365B0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63" y="2020472"/>
            <a:ext cx="1990316" cy="1990316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DDE4356F-FCD4-67B9-1251-A99B6FEC4DF6}"/>
              </a:ext>
            </a:extLst>
          </p:cNvPr>
          <p:cNvSpPr/>
          <p:nvPr/>
        </p:nvSpPr>
        <p:spPr>
          <a:xfrm>
            <a:off x="7050118" y="2586523"/>
            <a:ext cx="466725" cy="466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4728756-8787-C91C-555D-FC4EBA708815}"/>
              </a:ext>
            </a:extLst>
          </p:cNvPr>
          <p:cNvSpPr/>
          <p:nvPr/>
        </p:nvSpPr>
        <p:spPr>
          <a:xfrm>
            <a:off x="7549371" y="2691779"/>
            <a:ext cx="466725" cy="466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65A179-3A90-EE9E-A46F-A412CFBE3F34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34756" y="4090249"/>
            <a:chExt cx="713825" cy="71382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95C644B-8444-F8F1-982E-9E6D2B2271B0}"/>
                </a:ext>
              </a:extLst>
            </p:cNvPr>
            <p:cNvSpPr/>
            <p:nvPr/>
          </p:nvSpPr>
          <p:spPr>
            <a:xfrm>
              <a:off x="2134756" y="4090249"/>
              <a:ext cx="713825" cy="713825"/>
            </a:xfrm>
            <a:prstGeom prst="ellipse">
              <a:avLst/>
            </a:prstGeom>
            <a:solidFill>
              <a:srgbClr val="49EDB6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6" name="Graphic 55" descr="Group brainstorm with solid fill">
              <a:extLst>
                <a:ext uri="{FF2B5EF4-FFF2-40B4-BE49-F238E27FC236}">
                  <a16:creationId xmlns:a16="http://schemas.microsoft.com/office/drawing/2014/main" id="{0F370702-D1E5-A51D-2ABF-7C20B4C9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6233" y="4167278"/>
              <a:ext cx="496337" cy="496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541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52" grpId="0" animBg="1"/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9ED76A-ED86-6C5C-35FD-DE11E3DFC2C6}"/>
              </a:ext>
            </a:extLst>
          </p:cNvPr>
          <p:cNvGrpSpPr/>
          <p:nvPr/>
        </p:nvGrpSpPr>
        <p:grpSpPr>
          <a:xfrm>
            <a:off x="11068844" y="255395"/>
            <a:ext cx="713825" cy="713825"/>
            <a:chOff x="2134755" y="5043993"/>
            <a:chExt cx="713825" cy="71382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08831A5-8CA9-B9BA-DF97-99DB5DF27386}"/>
                </a:ext>
              </a:extLst>
            </p:cNvPr>
            <p:cNvSpPr/>
            <p:nvPr/>
          </p:nvSpPr>
          <p:spPr>
            <a:xfrm>
              <a:off x="2134755" y="5043993"/>
              <a:ext cx="713825" cy="713825"/>
            </a:xfrm>
            <a:prstGeom prst="ellipse">
              <a:avLst/>
            </a:prstGeom>
            <a:solidFill>
              <a:srgbClr val="5DED49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10E2CC-5444-8EE7-39AD-F64BB2F1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0925" y="5230344"/>
              <a:ext cx="375161" cy="36920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Conclusions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integration of segmentation-guided attention significantly improves the quality of the generated zebras by focusing on relevant features in the horse images, leading to more realistic and detailed outputs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attention mechanism successfully directs the generator's focus to specific areas of the input images, enhancing the model's ability to generate better images compared to a standard CycleGAN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future work, we can further refine the attention mechanism for improved performance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addition, we can add more training examples from the internet to enhance the training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also try to detect the horse/zebra in an image and give it a score, based on it determine if to use this example or not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Finally, we can expand to other domains, such as satellite-to-map, etc.</a:t>
            </a:r>
          </a:p>
        </p:txBody>
      </p:sp>
    </p:spTree>
    <p:extLst>
      <p:ext uri="{BB962C8B-B14F-4D97-AF65-F5344CB8AC3E}">
        <p14:creationId xmlns:p14="http://schemas.microsoft.com/office/powerpoint/2010/main" val="157721026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A28B79E-3E09-D05D-B351-B0010197AEE7}"/>
              </a:ext>
            </a:extLst>
          </p:cNvPr>
          <p:cNvSpPr txBox="1">
            <a:spLocks/>
          </p:cNvSpPr>
          <p:nvPr/>
        </p:nvSpPr>
        <p:spPr>
          <a:xfrm>
            <a:off x="1350264" y="2576931"/>
            <a:ext cx="9144000" cy="915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10" name="Subtitle 5">
            <a:extLst>
              <a:ext uri="{FF2B5EF4-FFF2-40B4-BE49-F238E27FC236}">
                <a16:creationId xmlns:a16="http://schemas.microsoft.com/office/drawing/2014/main" id="{648BD94E-545C-5431-18CB-47926825724B}"/>
              </a:ext>
            </a:extLst>
          </p:cNvPr>
          <p:cNvSpPr txBox="1">
            <a:spLocks/>
          </p:cNvSpPr>
          <p:nvPr/>
        </p:nvSpPr>
        <p:spPr>
          <a:xfrm>
            <a:off x="4373880" y="3872507"/>
            <a:ext cx="3169920" cy="4698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404040"/>
                </a:solidFill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03602302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9ED76A-ED86-6C5C-35FD-DE11E3DFC2C6}"/>
              </a:ext>
            </a:extLst>
          </p:cNvPr>
          <p:cNvGrpSpPr/>
          <p:nvPr/>
        </p:nvGrpSpPr>
        <p:grpSpPr>
          <a:xfrm>
            <a:off x="11068844" y="255395"/>
            <a:ext cx="713825" cy="713825"/>
            <a:chOff x="2134755" y="5043993"/>
            <a:chExt cx="713825" cy="71382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08831A5-8CA9-B9BA-DF97-99DB5DF27386}"/>
                </a:ext>
              </a:extLst>
            </p:cNvPr>
            <p:cNvSpPr/>
            <p:nvPr/>
          </p:nvSpPr>
          <p:spPr>
            <a:xfrm>
              <a:off x="2134755" y="5043993"/>
              <a:ext cx="713825" cy="713825"/>
            </a:xfrm>
            <a:prstGeom prst="ellipse">
              <a:avLst/>
            </a:prstGeom>
            <a:solidFill>
              <a:srgbClr val="5DED49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10E2CC-5444-8EE7-39AD-F64BB2F1B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0925" y="5230344"/>
              <a:ext cx="375161" cy="36920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Loss Functions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group of blue lines&#10;&#10;Description automatically generated">
            <a:extLst>
              <a:ext uri="{FF2B5EF4-FFF2-40B4-BE49-F238E27FC236}">
                <a16:creationId xmlns:a16="http://schemas.microsoft.com/office/drawing/2014/main" id="{73F61323-A2CA-FCAD-6BA3-7DDA6D987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62075"/>
            <a:ext cx="5179396" cy="5168361"/>
          </a:xfrm>
          <a:prstGeom prst="rect">
            <a:avLst/>
          </a:prstGeom>
        </p:spPr>
      </p:pic>
      <p:pic>
        <p:nvPicPr>
          <p:cNvPr id="12" name="Picture 11" descr="A graph with blue lines&#10;&#10;Description automatically generated">
            <a:extLst>
              <a:ext uri="{FF2B5EF4-FFF2-40B4-BE49-F238E27FC236}">
                <a16:creationId xmlns:a16="http://schemas.microsoft.com/office/drawing/2014/main" id="{A35617DF-3531-A4B9-C62C-EABAF8F97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467" y="4953288"/>
            <a:ext cx="6236765" cy="15765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4EC259-5C4C-D763-83A0-DE531704F9F2}"/>
              </a:ext>
            </a:extLst>
          </p:cNvPr>
          <p:cNvSpPr/>
          <p:nvPr/>
        </p:nvSpPr>
        <p:spPr>
          <a:xfrm>
            <a:off x="1599748" y="961965"/>
            <a:ext cx="27228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535353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Generators’ Loss Curves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271D27-0D58-DE69-A4CD-DDEF9FA68EA2}"/>
              </a:ext>
            </a:extLst>
          </p:cNvPr>
          <p:cNvSpPr/>
          <p:nvPr/>
        </p:nvSpPr>
        <p:spPr>
          <a:xfrm>
            <a:off x="7619736" y="4486215"/>
            <a:ext cx="22315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535353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Overall Loss Curves</a:t>
            </a:r>
          </a:p>
        </p:txBody>
      </p:sp>
    </p:spTree>
    <p:extLst>
      <p:ext uri="{BB962C8B-B14F-4D97-AF65-F5344CB8AC3E}">
        <p14:creationId xmlns:p14="http://schemas.microsoft.com/office/powerpoint/2010/main" val="5055103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878924F-2B0E-8419-7CFF-BF6CA832FCDA}"/>
              </a:ext>
            </a:extLst>
          </p:cNvPr>
          <p:cNvGrpSpPr/>
          <p:nvPr/>
        </p:nvGrpSpPr>
        <p:grpSpPr>
          <a:xfrm>
            <a:off x="11068844" y="255395"/>
            <a:ext cx="713825" cy="713825"/>
            <a:chOff x="9353202" y="2254887"/>
            <a:chExt cx="713825" cy="71382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4DF7E8-D678-BDF4-8F9C-0445ECBA5636}"/>
                </a:ext>
              </a:extLst>
            </p:cNvPr>
            <p:cNvSpPr/>
            <p:nvPr/>
          </p:nvSpPr>
          <p:spPr>
            <a:xfrm>
              <a:off x="9353202" y="2254887"/>
              <a:ext cx="713825" cy="713825"/>
            </a:xfrm>
            <a:prstGeom prst="ellipse">
              <a:avLst/>
            </a:prstGeom>
            <a:solidFill>
              <a:srgbClr val="A52EEA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5CF56D-A214-75AB-FB95-7FD7193AF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8479" y="2416020"/>
              <a:ext cx="397773" cy="39155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The Challenge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Calibri" panose="020F0502020204030204"/>
                <a:cs typeface="Arial"/>
              </a:rPr>
              <a:t>Transform images from the horse domain to look like realistic zebras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357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Unpaired Images = Unsupervised Learning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exact zebra counterpart is available for each horse image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357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Challenge: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How to learn a meaningful mapping between horse and zebra domains without paired examples?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6528D-9713-1E85-C7B6-ABF30972A9B9}"/>
              </a:ext>
            </a:extLst>
          </p:cNvPr>
          <p:cNvGrpSpPr/>
          <p:nvPr/>
        </p:nvGrpSpPr>
        <p:grpSpPr>
          <a:xfrm>
            <a:off x="3885184" y="3411906"/>
            <a:ext cx="3077529" cy="3048268"/>
            <a:chOff x="3885184" y="3411906"/>
            <a:chExt cx="3077529" cy="3048268"/>
          </a:xfrm>
        </p:grpSpPr>
        <p:pic>
          <p:nvPicPr>
            <p:cNvPr id="11" name="Picture 10" descr="A group of horses in a field&#10;&#10;Description automatically generated">
              <a:extLst>
                <a:ext uri="{FF2B5EF4-FFF2-40B4-BE49-F238E27FC236}">
                  <a16:creationId xmlns:a16="http://schemas.microsoft.com/office/drawing/2014/main" id="{EBD672A3-A836-6DE9-722E-6324480C2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184" y="3411906"/>
              <a:ext cx="1440434" cy="14404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C106327-931C-01C6-8BE5-492D6739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85184" y="5019740"/>
              <a:ext cx="1440434" cy="14404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75791B-5C0E-93CB-5D4F-ACBD0CE9F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2279" y="3411906"/>
              <a:ext cx="1440434" cy="14404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BAF8A0-5E63-200A-A1D9-F5A2AF84A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22279" y="5019740"/>
              <a:ext cx="1440434" cy="14404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71098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The Dataset</a:t>
            </a:r>
            <a:endParaRPr lang="en-US" sz="2800" b="1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Horse2zebra dataset contains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unpaired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images of horses and zebras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Images in both the domains are split into train and test subsets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Images size are 256x256 pixels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can be seen in the bar plot below, the dataset is quite balanced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35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9137B65-0FFC-9A4F-F84A-B5115540DD94}"/>
              </a:ext>
            </a:extLst>
          </p:cNvPr>
          <p:cNvGraphicFramePr>
            <a:graphicFrameLocks/>
          </p:cNvGraphicFramePr>
          <p:nvPr/>
        </p:nvGraphicFramePr>
        <p:xfrm>
          <a:off x="6486084" y="3183141"/>
          <a:ext cx="4572000" cy="3419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icture 10" descr="A group of horses in a field&#10;&#10;Description automatically generated">
            <a:extLst>
              <a:ext uri="{FF2B5EF4-FFF2-40B4-BE49-F238E27FC236}">
                <a16:creationId xmlns:a16="http://schemas.microsoft.com/office/drawing/2014/main" id="{EBD672A3-A836-6DE9-722E-6324480C2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80" y="2745156"/>
            <a:ext cx="1726184" cy="172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106327-931C-01C6-8BE5-492D67391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880" y="4733990"/>
            <a:ext cx="1726184" cy="172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75791B-5C0E-93CB-5D4F-ACBD0CE9F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7194" y="2745156"/>
            <a:ext cx="1726184" cy="172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BAF8A0-5E63-200A-A1D9-F5A2AF84A8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7194" y="4733990"/>
            <a:ext cx="1726184" cy="172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CCC6A0-B148-55FA-778A-C571DC271E69}"/>
              </a:ext>
            </a:extLst>
          </p:cNvPr>
          <p:cNvGrpSpPr/>
          <p:nvPr/>
        </p:nvGrpSpPr>
        <p:grpSpPr>
          <a:xfrm>
            <a:off x="11068844" y="255395"/>
            <a:ext cx="713825" cy="713825"/>
            <a:chOff x="9353202" y="2254887"/>
            <a:chExt cx="713825" cy="71382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09DF05-C666-7A95-4D88-27AA11032B0A}"/>
                </a:ext>
              </a:extLst>
            </p:cNvPr>
            <p:cNvSpPr/>
            <p:nvPr/>
          </p:nvSpPr>
          <p:spPr>
            <a:xfrm>
              <a:off x="9353202" y="2254887"/>
              <a:ext cx="713825" cy="713825"/>
            </a:xfrm>
            <a:prstGeom prst="ellipse">
              <a:avLst/>
            </a:prstGeom>
            <a:solidFill>
              <a:srgbClr val="A52EEA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87433D-9321-4DB9-8CB4-006A8C3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8479" y="2416020"/>
              <a:ext cx="397773" cy="39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9709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AFBE823-1832-3F88-3476-CD35F012E50E}"/>
              </a:ext>
            </a:extLst>
          </p:cNvPr>
          <p:cNvGrpSpPr/>
          <p:nvPr/>
        </p:nvGrpSpPr>
        <p:grpSpPr>
          <a:xfrm>
            <a:off x="11068844" y="255395"/>
            <a:ext cx="713825" cy="713825"/>
            <a:chOff x="9126023" y="2548521"/>
            <a:chExt cx="713825" cy="71382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811528-1EB2-A540-4EED-84011ADEF05E}"/>
                </a:ext>
              </a:extLst>
            </p:cNvPr>
            <p:cNvSpPr/>
            <p:nvPr/>
          </p:nvSpPr>
          <p:spPr>
            <a:xfrm>
              <a:off x="9126023" y="2548521"/>
              <a:ext cx="713825" cy="713825"/>
            </a:xfrm>
            <a:prstGeom prst="ellipse">
              <a:avLst/>
            </a:prstGeom>
            <a:solidFill>
              <a:srgbClr val="846CF1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1FF8C2-6065-53C0-25E6-E8BEC406B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3819" y="2721329"/>
              <a:ext cx="500832" cy="39351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GANs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Calibri" panose="020F0502020204030204"/>
                <a:cs typeface="Arial"/>
              </a:rPr>
              <a:t>Introduced by Ian Goodfellow et al. in 2014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Calibri" panose="020F0502020204030204"/>
                <a:cs typeface="Arial"/>
              </a:rPr>
              <a:t>Comprises two neural networks: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Calibri" panose="020F0502020204030204"/>
                <a:cs typeface="Arial"/>
              </a:rPr>
              <a:t>Generator: Creates synthetic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B0604020202020204" pitchFamily="34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Calibri" panose="020F0502020204030204"/>
                <a:cs typeface="Arial"/>
              </a:rPr>
              <a:t>Discriminator: Evaluates the authenticity of the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Calibri" panose="020F0502020204030204"/>
                <a:cs typeface="Arial"/>
              </a:rPr>
              <a:t>The two networks compete, improving each other iteratively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/>
                <a:ea typeface="Calibri"/>
                <a:cs typeface="Arial"/>
              </a:rPr>
              <a:t>Requires aligned image pairs for tasks like image translation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35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BADCA6-1D96-8CC5-458E-C96A7E07F33C}"/>
              </a:ext>
            </a:extLst>
          </p:cNvPr>
          <p:cNvGrpSpPr/>
          <p:nvPr/>
        </p:nvGrpSpPr>
        <p:grpSpPr>
          <a:xfrm>
            <a:off x="3195548" y="3112750"/>
            <a:ext cx="5909136" cy="2993174"/>
            <a:chOff x="3195548" y="3112750"/>
            <a:chExt cx="5909136" cy="299317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D763599-3BA7-D440-79CA-912B23BB0009}"/>
                </a:ext>
              </a:extLst>
            </p:cNvPr>
            <p:cNvSpPr/>
            <p:nvPr/>
          </p:nvSpPr>
          <p:spPr>
            <a:xfrm>
              <a:off x="7943396" y="3112750"/>
              <a:ext cx="1161288" cy="11612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Fake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44">
              <a:extLst>
                <a:ext uri="{FF2B5EF4-FFF2-40B4-BE49-F238E27FC236}">
                  <a16:creationId xmlns:a16="http://schemas.microsoft.com/office/drawing/2014/main" id="{92768BBD-594B-3859-F5D6-BCDC12753A1B}"/>
                </a:ext>
              </a:extLst>
            </p:cNvPr>
            <p:cNvSpPr/>
            <p:nvPr/>
          </p:nvSpPr>
          <p:spPr>
            <a:xfrm>
              <a:off x="5094689" y="4942682"/>
              <a:ext cx="1923288" cy="1161288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Discriminator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endParaRPr>
            </a:p>
          </p:txBody>
        </p:sp>
        <p:cxnSp>
          <p:nvCxnSpPr>
            <p:cNvPr id="8" name="Connector: Elbow 18">
              <a:extLst>
                <a:ext uri="{FF2B5EF4-FFF2-40B4-BE49-F238E27FC236}">
                  <a16:creationId xmlns:a16="http://schemas.microsoft.com/office/drawing/2014/main" id="{1F80296E-FF0E-890A-3FFC-0405E7AA913E}"/>
                </a:ext>
              </a:extLst>
            </p:cNvPr>
            <p:cNvCxnSpPr>
              <a:cxnSpLocks/>
              <a:stCxn id="45" idx="2"/>
              <a:endCxn id="7" idx="1"/>
            </p:cNvCxnSpPr>
            <p:nvPr/>
          </p:nvCxnSpPr>
          <p:spPr>
            <a:xfrm rot="5400000">
              <a:off x="6184721" y="3184007"/>
              <a:ext cx="1249288" cy="3429351"/>
            </a:xfrm>
            <a:prstGeom prst="bentConnector4">
              <a:avLst>
                <a:gd name="adj1" fmla="val 26761"/>
                <a:gd name="adj2" fmla="val 106666"/>
              </a:avLst>
            </a:prstGeom>
            <a:ln w="1905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44">
              <a:extLst>
                <a:ext uri="{FF2B5EF4-FFF2-40B4-BE49-F238E27FC236}">
                  <a16:creationId xmlns:a16="http://schemas.microsoft.com/office/drawing/2014/main" id="{CBB2D385-B1FB-A7EA-C92A-FB1B0EBBB95D}"/>
                </a:ext>
              </a:extLst>
            </p:cNvPr>
            <p:cNvSpPr/>
            <p:nvPr/>
          </p:nvSpPr>
          <p:spPr>
            <a:xfrm>
              <a:off x="5282256" y="3115836"/>
              <a:ext cx="1502591" cy="1161288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Generator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endParaRPr>
            </a:p>
          </p:txBody>
        </p:sp>
        <p:cxnSp>
          <p:nvCxnSpPr>
            <p:cNvPr id="15" name="Connector: Elbow 18">
              <a:extLst>
                <a:ext uri="{FF2B5EF4-FFF2-40B4-BE49-F238E27FC236}">
                  <a16:creationId xmlns:a16="http://schemas.microsoft.com/office/drawing/2014/main" id="{2F1D074A-4BA3-94AD-E850-0AA040170C4D}"/>
                </a:ext>
              </a:extLst>
            </p:cNvPr>
            <p:cNvCxnSpPr>
              <a:cxnSpLocks/>
              <a:stCxn id="10" idx="3"/>
              <a:endCxn id="45" idx="1"/>
            </p:cNvCxnSpPr>
            <p:nvPr/>
          </p:nvCxnSpPr>
          <p:spPr>
            <a:xfrm flipV="1">
              <a:off x="6784847" y="3693394"/>
              <a:ext cx="1158549" cy="3086"/>
            </a:xfrm>
            <a:prstGeom prst="bentConnector3">
              <a:avLst/>
            </a:prstGeom>
            <a:ln w="1905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44">
              <a:extLst>
                <a:ext uri="{FF2B5EF4-FFF2-40B4-BE49-F238E27FC236}">
                  <a16:creationId xmlns:a16="http://schemas.microsoft.com/office/drawing/2014/main" id="{404F2FFD-0038-739E-EF22-DBA8FB7EB349}"/>
                </a:ext>
              </a:extLst>
            </p:cNvPr>
            <p:cNvSpPr/>
            <p:nvPr/>
          </p:nvSpPr>
          <p:spPr>
            <a:xfrm>
              <a:off x="3195548" y="3115834"/>
              <a:ext cx="1161288" cy="116128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endParaRPr>
            </a:p>
          </p:txBody>
        </p:sp>
        <p:cxnSp>
          <p:nvCxnSpPr>
            <p:cNvPr id="25" name="Connector: Elbow 18">
              <a:extLst>
                <a:ext uri="{FF2B5EF4-FFF2-40B4-BE49-F238E27FC236}">
                  <a16:creationId xmlns:a16="http://schemas.microsoft.com/office/drawing/2014/main" id="{3CFC1E11-D5B9-9E09-FE59-6C4FB9C99BF6}"/>
                </a:ext>
              </a:extLst>
            </p:cNvPr>
            <p:cNvCxnSpPr>
              <a:cxnSpLocks/>
              <a:stCxn id="24" idx="3"/>
              <a:endCxn id="10" idx="1"/>
            </p:cNvCxnSpPr>
            <p:nvPr/>
          </p:nvCxnSpPr>
          <p:spPr>
            <a:xfrm>
              <a:off x="4356836" y="3696478"/>
              <a:ext cx="925420" cy="2"/>
            </a:xfrm>
            <a:prstGeom prst="bentConnector3">
              <a:avLst/>
            </a:prstGeom>
            <a:ln w="1905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18">
              <a:extLst>
                <a:ext uri="{FF2B5EF4-FFF2-40B4-BE49-F238E27FC236}">
                  <a16:creationId xmlns:a16="http://schemas.microsoft.com/office/drawing/2014/main" id="{798C3521-C7DD-3E9B-BA36-13CF5EC09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1411" y="5523637"/>
              <a:ext cx="930950" cy="1641"/>
            </a:xfrm>
            <a:prstGeom prst="bentConnector3">
              <a:avLst/>
            </a:prstGeom>
            <a:ln w="1905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DF8AB7FB-0BA1-1704-6792-6A9CE2F422B2}"/>
                </a:ext>
              </a:extLst>
            </p:cNvPr>
            <p:cNvSpPr/>
            <p:nvPr/>
          </p:nvSpPr>
          <p:spPr>
            <a:xfrm>
              <a:off x="7943396" y="4944636"/>
              <a:ext cx="1161288" cy="1161288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/>
                  <a:cs typeface="Calibri" panose="020F0502020204030204"/>
                </a:rPr>
                <a:t>Real or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/>
                  <a:cs typeface="Calibri" panose="020F0502020204030204"/>
                </a:rPr>
                <a:t>Fake</a:t>
              </a: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" name="Rectangle 44">
              <a:extLst>
                <a:ext uri="{FF2B5EF4-FFF2-40B4-BE49-F238E27FC236}">
                  <a16:creationId xmlns:a16="http://schemas.microsoft.com/office/drawing/2014/main" id="{0F6517B4-12EB-45F3-E5C6-58F3C67171B2}"/>
                </a:ext>
              </a:extLst>
            </p:cNvPr>
            <p:cNvSpPr/>
            <p:nvPr/>
          </p:nvSpPr>
          <p:spPr>
            <a:xfrm>
              <a:off x="3195548" y="5306097"/>
              <a:ext cx="1161288" cy="797873"/>
            </a:xfrm>
            <a:prstGeom prst="rect">
              <a:avLst/>
            </a:prstGeom>
            <a:gradFill>
              <a:gsLst>
                <a:gs pos="0">
                  <a:srgbClr val="B0D39D"/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rgbClr val="A1D57D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Real Image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0" name="Connector: Elbow 18">
              <a:extLst>
                <a:ext uri="{FF2B5EF4-FFF2-40B4-BE49-F238E27FC236}">
                  <a16:creationId xmlns:a16="http://schemas.microsoft.com/office/drawing/2014/main" id="{FB831516-AE42-F461-FFF8-513862D72042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4356836" y="5705033"/>
              <a:ext cx="734419" cy="1"/>
            </a:xfrm>
            <a:prstGeom prst="bentConnector3">
              <a:avLst/>
            </a:prstGeom>
            <a:ln w="1905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0050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Cycle-GANs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Translates between two domains without requiring paired datasets.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Architecture Components: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Two Generators: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G: Translates images from Domain X (Horses) to Domain Y (Zebras).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F: Translates images from Domain Y (Zebras) back to Domain X (Horses).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Two Discriminators: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D_Y: Differentiates between real and generated Zebras.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20B0604020202020204" pitchFamily="34" charset="0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D_X: Differentiates between real and generated Horses.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357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id="{76D0B0D5-E221-546F-DB32-32EDB4E6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431" y="3316012"/>
            <a:ext cx="73723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10" descr="תמונה שמכילה גופן, טקסט, קו, טיפוגרפיה&#10;&#10;התיאור נוצר באופן אוטומטי">
            <a:extLst>
              <a:ext uri="{FF2B5EF4-FFF2-40B4-BE49-F238E27FC236}">
                <a16:creationId xmlns:a16="http://schemas.microsoft.com/office/drawing/2014/main" id="{1E598283-404C-76D9-8ADA-273520306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194" y="5926906"/>
            <a:ext cx="5068824" cy="4189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F778782-05A3-CCA6-549B-CB56F34329BD}"/>
              </a:ext>
            </a:extLst>
          </p:cNvPr>
          <p:cNvGrpSpPr/>
          <p:nvPr/>
        </p:nvGrpSpPr>
        <p:grpSpPr>
          <a:xfrm>
            <a:off x="11068844" y="255395"/>
            <a:ext cx="713825" cy="713825"/>
            <a:chOff x="9126023" y="2548521"/>
            <a:chExt cx="713825" cy="71382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48F7B9C-F5DB-D4FE-CB8F-B15BBFF5AEBF}"/>
                </a:ext>
              </a:extLst>
            </p:cNvPr>
            <p:cNvSpPr/>
            <p:nvPr/>
          </p:nvSpPr>
          <p:spPr>
            <a:xfrm>
              <a:off x="9126023" y="2548521"/>
              <a:ext cx="713825" cy="713825"/>
            </a:xfrm>
            <a:prstGeom prst="ellipse">
              <a:avLst/>
            </a:prstGeom>
            <a:solidFill>
              <a:srgbClr val="846CF1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B8EABD-04D2-46DA-E763-6EAE3CB8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3819" y="2721329"/>
              <a:ext cx="500832" cy="393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694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Cycle-GANs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hlinkClick r:id="" action="ppaction://noaction"/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E5EBFC35-88FD-305F-802A-DB1532BF1EFB}"/>
              </a:ext>
            </a:extLst>
          </p:cNvPr>
          <p:cNvSpPr txBox="1"/>
          <p:nvPr/>
        </p:nvSpPr>
        <p:spPr>
          <a:xfrm>
            <a:off x="512063" y="1031678"/>
            <a:ext cx="1127455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Cycle Consistency Loss:</a:t>
            </a: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</a:rPr>
              <a:t>Ensures that translating an image to the target domain and back results in the original image.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Method: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Forward Cycle Consistency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Backward Cycle Consistency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Total Cycle Consistency loss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357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pic>
        <p:nvPicPr>
          <p:cNvPr id="11" name="תמונה 10" descr="תמונה שמכילה גופן, טקסט, קו, טיפוגרפיה&#10;&#10;התיאור נוצר באופן אוטומטי">
            <a:extLst>
              <a:ext uri="{FF2B5EF4-FFF2-40B4-BE49-F238E27FC236}">
                <a16:creationId xmlns:a16="http://schemas.microsoft.com/office/drawing/2014/main" id="{65D9DDCB-CE2C-2C5F-D211-550D09BAE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302244"/>
            <a:ext cx="94488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5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8D82052-94D6-C34F-AAC5-E0B282EF192A}"/>
              </a:ext>
            </a:extLst>
          </p:cNvPr>
          <p:cNvSpPr/>
          <p:nvPr/>
        </p:nvSpPr>
        <p:spPr>
          <a:xfrm>
            <a:off x="6894391" y="4704589"/>
            <a:ext cx="2468880" cy="172618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Patch-GANs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159A9-AB29-021F-F179-D9682042D19A}"/>
                  </a:ext>
                </a:extLst>
              </p:cNvPr>
              <p:cNvSpPr txBox="1"/>
              <p:nvPr/>
            </p:nvSpPr>
            <p:spPr>
              <a:xfrm>
                <a:off x="512063" y="1031678"/>
                <a:ext cx="11274553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Patch GAN</a:t>
                </a:r>
                <a:r>
                  <a:rPr kumimoji="0" lang="en-US" sz="18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is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a type of discriminator for generative adversarial networks which only penalizes structure at the scale of local image patches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800" b="0" i="0" u="none" strike="noStrike" kern="1200" cap="none" spc="0" normalizeH="0" noProof="0" dirty="0">
                  <a:ln>
                    <a:noFill/>
                  </a:ln>
                  <a:solidFill>
                    <a:srgbClr val="50535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>
                    <a:solidFill>
                      <a:srgbClr val="5053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Instead of having a single output for the entire image, the PatchGAN discriminator divides the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05357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𝑁𝑥𝑁</m:t>
                    </m:r>
                  </m:oMath>
                </a14:m>
                <a:r>
                  <a:rPr lang="en-US" dirty="0">
                    <a:solidFill>
                      <a:srgbClr val="5053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smaller non-overlapping patches and independently evaluates each patch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800" dirty="0">
                    <a:solidFill>
                      <a:srgbClr val="50535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solidFill>
                    <a:srgbClr val="50535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50535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discriminator output is a grid of probabilities, where each probability corresponds to each patch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35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C159A9-AB29-021F-F179-D9682042D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3" y="1031678"/>
                <a:ext cx="11274553" cy="1785104"/>
              </a:xfrm>
              <a:prstGeom prst="rect">
                <a:avLst/>
              </a:prstGeom>
              <a:blipFill>
                <a:blip r:embed="rId3"/>
                <a:stretch>
                  <a:fillRect l="-324" t="-1706" r="-378" b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DEA3E6-B266-3E8A-0028-8918E6B11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7311" y="2754369"/>
            <a:ext cx="1726184" cy="172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4803A-12D1-B61C-234E-3539EDE53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7311" y="4695445"/>
            <a:ext cx="1726184" cy="172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20C8FCD-E344-FDC0-6821-E6A5F4427037}"/>
              </a:ext>
            </a:extLst>
          </p:cNvPr>
          <p:cNvGrpSpPr/>
          <p:nvPr/>
        </p:nvGrpSpPr>
        <p:grpSpPr>
          <a:xfrm>
            <a:off x="3587311" y="4695445"/>
            <a:ext cx="1726184" cy="1726184"/>
            <a:chOff x="935551" y="4963230"/>
            <a:chExt cx="1726184" cy="172618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CE6BCD-C35A-27C0-EB1E-8DD5345C0E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7008" y="4963230"/>
              <a:ext cx="0" cy="1726184"/>
            </a:xfrm>
            <a:prstGeom prst="line">
              <a:avLst/>
            </a:prstGeom>
            <a:ln>
              <a:solidFill>
                <a:schemeClr val="tx2">
                  <a:lumMod val="75000"/>
                  <a:alpha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450A19-EEAF-37DE-E8E3-D1DBAC17BE1A}"/>
                </a:ext>
              </a:extLst>
            </p:cNvPr>
            <p:cNvCxnSpPr>
              <a:cxnSpLocks/>
            </p:cNvCxnSpPr>
            <p:nvPr/>
          </p:nvCxnSpPr>
          <p:spPr>
            <a:xfrm>
              <a:off x="1495044" y="4963230"/>
              <a:ext cx="0" cy="1726184"/>
            </a:xfrm>
            <a:prstGeom prst="line">
              <a:avLst/>
            </a:prstGeom>
            <a:ln>
              <a:solidFill>
                <a:schemeClr val="tx2">
                  <a:lumMod val="75000"/>
                  <a:alpha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E84A3D-8B1C-00D3-9ADC-3698DD5CF97D}"/>
                </a:ext>
              </a:extLst>
            </p:cNvPr>
            <p:cNvCxnSpPr>
              <a:cxnSpLocks/>
            </p:cNvCxnSpPr>
            <p:nvPr/>
          </p:nvCxnSpPr>
          <p:spPr>
            <a:xfrm>
              <a:off x="1783080" y="4963230"/>
              <a:ext cx="0" cy="1726184"/>
            </a:xfrm>
            <a:prstGeom prst="line">
              <a:avLst/>
            </a:prstGeom>
            <a:ln>
              <a:solidFill>
                <a:schemeClr val="tx2">
                  <a:lumMod val="75000"/>
                  <a:alpha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B480FB-79CD-8ACE-AE6C-92EA996FF884}"/>
                </a:ext>
              </a:extLst>
            </p:cNvPr>
            <p:cNvCxnSpPr>
              <a:cxnSpLocks/>
            </p:cNvCxnSpPr>
            <p:nvPr/>
          </p:nvCxnSpPr>
          <p:spPr>
            <a:xfrm>
              <a:off x="2071116" y="4963230"/>
              <a:ext cx="0" cy="1726184"/>
            </a:xfrm>
            <a:prstGeom prst="line">
              <a:avLst/>
            </a:prstGeom>
            <a:ln>
              <a:solidFill>
                <a:schemeClr val="tx2">
                  <a:lumMod val="75000"/>
                  <a:alpha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B7F4D4C-F04E-90A6-620A-489F6CDBE0A7}"/>
                </a:ext>
              </a:extLst>
            </p:cNvPr>
            <p:cNvCxnSpPr>
              <a:cxnSpLocks/>
            </p:cNvCxnSpPr>
            <p:nvPr/>
          </p:nvCxnSpPr>
          <p:spPr>
            <a:xfrm>
              <a:off x="2359152" y="4963230"/>
              <a:ext cx="0" cy="1726184"/>
            </a:xfrm>
            <a:prstGeom prst="line">
              <a:avLst/>
            </a:prstGeom>
            <a:ln>
              <a:solidFill>
                <a:schemeClr val="tx2">
                  <a:lumMod val="75000"/>
                  <a:alpha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4C247F-3CDB-0620-B57F-09313FBBBD1D}"/>
                </a:ext>
              </a:extLst>
            </p:cNvPr>
            <p:cNvGrpSpPr/>
            <p:nvPr/>
          </p:nvGrpSpPr>
          <p:grpSpPr>
            <a:xfrm rot="16200000">
              <a:off x="1222571" y="4981518"/>
              <a:ext cx="1152144" cy="1726184"/>
              <a:chOff x="4285488" y="4934344"/>
              <a:chExt cx="1152144" cy="1726184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6F20111-B4E9-D526-DA73-7BE95E442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5488" y="4934344"/>
                <a:ext cx="0" cy="1726184"/>
              </a:xfrm>
              <a:prstGeom prst="line">
                <a:avLst/>
              </a:prstGeom>
              <a:ln>
                <a:solidFill>
                  <a:schemeClr val="tx2">
                    <a:lumMod val="75000"/>
                    <a:alpha val="4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6639BC5-F8A9-1CB6-E566-6BE20229E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3524" y="4934344"/>
                <a:ext cx="0" cy="1726184"/>
              </a:xfrm>
              <a:prstGeom prst="line">
                <a:avLst/>
              </a:prstGeom>
              <a:ln>
                <a:solidFill>
                  <a:schemeClr val="tx2">
                    <a:lumMod val="75000"/>
                    <a:alpha val="4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1573D96-F8F3-E49E-925E-E91FBA8D27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1560" y="4934344"/>
                <a:ext cx="0" cy="1726184"/>
              </a:xfrm>
              <a:prstGeom prst="line">
                <a:avLst/>
              </a:prstGeom>
              <a:ln>
                <a:solidFill>
                  <a:schemeClr val="tx2">
                    <a:lumMod val="75000"/>
                    <a:alpha val="4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F6C8C34-50F9-0585-298F-761EFC5EC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596" y="4934344"/>
                <a:ext cx="0" cy="1726184"/>
              </a:xfrm>
              <a:prstGeom prst="line">
                <a:avLst/>
              </a:prstGeom>
              <a:ln>
                <a:solidFill>
                  <a:schemeClr val="tx2">
                    <a:lumMod val="75000"/>
                    <a:alpha val="4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32F044-5E17-F448-27A3-326043A12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7632" y="4934344"/>
                <a:ext cx="0" cy="1726184"/>
              </a:xfrm>
              <a:prstGeom prst="line">
                <a:avLst/>
              </a:prstGeom>
              <a:ln>
                <a:solidFill>
                  <a:schemeClr val="tx2">
                    <a:lumMod val="75000"/>
                    <a:alpha val="4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AD1076-17AE-42B2-E9A9-7142AE8F7F63}"/>
              </a:ext>
            </a:extLst>
          </p:cNvPr>
          <p:cNvGrpSpPr/>
          <p:nvPr/>
        </p:nvGrpSpPr>
        <p:grpSpPr>
          <a:xfrm>
            <a:off x="6894391" y="4716703"/>
            <a:ext cx="2468880" cy="1726184"/>
            <a:chOff x="935551" y="4963230"/>
            <a:chExt cx="1726184" cy="172618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AC457-AD62-5809-0D2D-CA96DFC9B216}"/>
                </a:ext>
              </a:extLst>
            </p:cNvPr>
            <p:cNvCxnSpPr>
              <a:cxnSpLocks/>
            </p:cNvCxnSpPr>
            <p:nvPr/>
          </p:nvCxnSpPr>
          <p:spPr>
            <a:xfrm>
              <a:off x="1207008" y="4963230"/>
              <a:ext cx="0" cy="17261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DEF730-FD82-9DF8-5FE4-885F75BE0697}"/>
                </a:ext>
              </a:extLst>
            </p:cNvPr>
            <p:cNvCxnSpPr>
              <a:cxnSpLocks/>
            </p:cNvCxnSpPr>
            <p:nvPr/>
          </p:nvCxnSpPr>
          <p:spPr>
            <a:xfrm>
              <a:off x="1495044" y="4963230"/>
              <a:ext cx="0" cy="17261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B88A27-5258-B707-555A-2F2394613B29}"/>
                </a:ext>
              </a:extLst>
            </p:cNvPr>
            <p:cNvCxnSpPr>
              <a:cxnSpLocks/>
            </p:cNvCxnSpPr>
            <p:nvPr/>
          </p:nvCxnSpPr>
          <p:spPr>
            <a:xfrm>
              <a:off x="1783080" y="4963230"/>
              <a:ext cx="0" cy="17261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5FA953-DA9F-44FE-A9B4-C58E361C1894}"/>
                </a:ext>
              </a:extLst>
            </p:cNvPr>
            <p:cNvCxnSpPr>
              <a:cxnSpLocks/>
            </p:cNvCxnSpPr>
            <p:nvPr/>
          </p:nvCxnSpPr>
          <p:spPr>
            <a:xfrm>
              <a:off x="2071116" y="4963230"/>
              <a:ext cx="0" cy="17261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4E37F4-8FB9-4764-7482-7D1A7C7421FC}"/>
                </a:ext>
              </a:extLst>
            </p:cNvPr>
            <p:cNvCxnSpPr>
              <a:cxnSpLocks/>
            </p:cNvCxnSpPr>
            <p:nvPr/>
          </p:nvCxnSpPr>
          <p:spPr>
            <a:xfrm>
              <a:off x="2359152" y="4963230"/>
              <a:ext cx="0" cy="17261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7459FAC-6716-BF3D-7A96-04E78909AC1A}"/>
                </a:ext>
              </a:extLst>
            </p:cNvPr>
            <p:cNvGrpSpPr/>
            <p:nvPr/>
          </p:nvGrpSpPr>
          <p:grpSpPr>
            <a:xfrm rot="16200000">
              <a:off x="1222571" y="4981518"/>
              <a:ext cx="1152144" cy="1726184"/>
              <a:chOff x="4285488" y="4934344"/>
              <a:chExt cx="1152144" cy="172618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7F7CDB8-DAB9-5DE0-C445-2B3F4F493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5488" y="4934344"/>
                <a:ext cx="0" cy="172618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4E897EA-8418-08FB-B9BE-C8BAAF8C8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3524" y="4934344"/>
                <a:ext cx="0" cy="172618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AC2CC89-6451-9A2E-D280-2D9B875B9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1560" y="4934344"/>
                <a:ext cx="0" cy="172618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B0C189-C29D-817B-94B5-963D3E300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9596" y="4934344"/>
                <a:ext cx="0" cy="172618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3F97799-B802-957B-CB60-8872F6229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7632" y="4934344"/>
                <a:ext cx="0" cy="1726184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362F431-54AE-5634-8735-FDF2039F0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974514"/>
              </p:ext>
            </p:extLst>
          </p:nvPr>
        </p:nvGraphicFramePr>
        <p:xfrm>
          <a:off x="6882199" y="4690417"/>
          <a:ext cx="2468880" cy="1752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40923176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857514329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85031436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43425980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84610976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03785591"/>
                    </a:ext>
                  </a:extLst>
                </a:gridCol>
              </a:tblGrid>
              <a:tr h="2920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464679"/>
                  </a:ext>
                </a:extLst>
              </a:tr>
              <a:tr h="2920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0.47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318837"/>
                  </a:ext>
                </a:extLst>
              </a:tr>
              <a:tr h="2920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671300"/>
                  </a:ext>
                </a:extLst>
              </a:tr>
              <a:tr h="2920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0.46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219082"/>
                  </a:ext>
                </a:extLst>
              </a:tr>
              <a:tr h="2920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201096"/>
                  </a:ext>
                </a:extLst>
              </a:tr>
              <a:tr h="2920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0.66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kern="1200" dirty="0">
                          <a:solidFill>
                            <a:srgbClr val="3D3D3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454276"/>
                  </a:ext>
                </a:extLst>
              </a:tr>
            </a:tbl>
          </a:graphicData>
        </a:graphic>
      </p:graphicFrame>
      <p:sp>
        <p:nvSpPr>
          <p:cNvPr id="36" name="Arrow: Right 35">
            <a:extLst>
              <a:ext uri="{FF2B5EF4-FFF2-40B4-BE49-F238E27FC236}">
                <a16:creationId xmlns:a16="http://schemas.microsoft.com/office/drawing/2014/main" id="{C2ACD631-B375-2419-CB17-DB7750B4148A}"/>
              </a:ext>
            </a:extLst>
          </p:cNvPr>
          <p:cNvSpPr/>
          <p:nvPr/>
        </p:nvSpPr>
        <p:spPr>
          <a:xfrm>
            <a:off x="5852160" y="5324910"/>
            <a:ext cx="612648" cy="48463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5E5F127-E3DC-BB1B-FB86-1F05ACB0640D}"/>
              </a:ext>
            </a:extLst>
          </p:cNvPr>
          <p:cNvSpPr/>
          <p:nvPr/>
        </p:nvSpPr>
        <p:spPr>
          <a:xfrm>
            <a:off x="5861212" y="3375142"/>
            <a:ext cx="612648" cy="48463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C95D71-AC11-2CD9-0228-9FC20D27AE9F}"/>
              </a:ext>
            </a:extLst>
          </p:cNvPr>
          <p:cNvSpPr/>
          <p:nvPr/>
        </p:nvSpPr>
        <p:spPr>
          <a:xfrm>
            <a:off x="7021339" y="3294296"/>
            <a:ext cx="21906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True/False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A35AE6-5475-769D-C9D3-551276593F92}"/>
              </a:ext>
            </a:extLst>
          </p:cNvPr>
          <p:cNvSpPr txBox="1"/>
          <p:nvPr/>
        </p:nvSpPr>
        <p:spPr>
          <a:xfrm>
            <a:off x="1922961" y="3355851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GAN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E72064-8DD8-74F0-C9AF-98CB0A4AFABD}"/>
              </a:ext>
            </a:extLst>
          </p:cNvPr>
          <p:cNvSpPr txBox="1"/>
          <p:nvPr/>
        </p:nvSpPr>
        <p:spPr>
          <a:xfrm>
            <a:off x="1471234" y="5286329"/>
            <a:ext cx="1772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Patch GAN</a:t>
            </a:r>
            <a:endParaRPr 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0BEB40-EAA0-561E-4E6E-CC8ECCCEE9A8}"/>
              </a:ext>
            </a:extLst>
          </p:cNvPr>
          <p:cNvGrpSpPr/>
          <p:nvPr/>
        </p:nvGrpSpPr>
        <p:grpSpPr>
          <a:xfrm>
            <a:off x="11068844" y="255395"/>
            <a:ext cx="713825" cy="713825"/>
            <a:chOff x="9126023" y="2548521"/>
            <a:chExt cx="713825" cy="71382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3EC8796-E28C-19DF-B0FA-78425FCC875E}"/>
                </a:ext>
              </a:extLst>
            </p:cNvPr>
            <p:cNvSpPr/>
            <p:nvPr/>
          </p:nvSpPr>
          <p:spPr>
            <a:xfrm>
              <a:off x="9126023" y="2548521"/>
              <a:ext cx="713825" cy="713825"/>
            </a:xfrm>
            <a:prstGeom prst="ellipse">
              <a:avLst/>
            </a:prstGeom>
            <a:solidFill>
              <a:srgbClr val="846CF1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65258E4-ACAC-60DC-4A3D-D81CD3DFE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3819" y="2721329"/>
              <a:ext cx="500832" cy="39351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E0A0B9-ACCE-CBC2-3100-E4F313A725DC}"/>
              </a:ext>
            </a:extLst>
          </p:cNvPr>
          <p:cNvSpPr txBox="1"/>
          <p:nvPr/>
        </p:nvSpPr>
        <p:spPr>
          <a:xfrm>
            <a:off x="367026" y="6582226"/>
            <a:ext cx="11413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Image-to-Image Translation with Conditional Adversarial Networks, Phillip Isola et al. - 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https://arxiv.org/pdf/1611.07004v3</a:t>
            </a:r>
            <a:r>
              <a:rPr lang="en-US" sz="100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(2018)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8047C8-6F7E-7816-8A93-F89547064C52}"/>
              </a:ext>
            </a:extLst>
          </p:cNvPr>
          <p:cNvCxnSpPr>
            <a:cxnSpLocks/>
          </p:cNvCxnSpPr>
          <p:nvPr/>
        </p:nvCxnSpPr>
        <p:spPr>
          <a:xfrm>
            <a:off x="367025" y="6580402"/>
            <a:ext cx="1141959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164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DD9D-54B3-45DA-DE83-9ADABA2B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9AD6-1F5E-4378-6ECA-99630DB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255397"/>
            <a:ext cx="11274554" cy="540131"/>
          </a:xfrm>
        </p:spPr>
        <p:txBody>
          <a:bodyPr>
            <a:noAutofit/>
          </a:bodyPr>
          <a:lstStyle/>
          <a:p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</a:rPr>
              <a:t>CycleGAN with Segmentation-guided Attention</a:t>
            </a:r>
            <a:endParaRPr lang="en-US" sz="2800" b="1" dirty="0">
              <a:solidFill>
                <a:srgbClr val="347D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159A9-AB29-021F-F179-D9682042D19A}"/>
              </a:ext>
            </a:extLst>
          </p:cNvPr>
          <p:cNvSpPr txBox="1"/>
          <p:nvPr/>
        </p:nvSpPr>
        <p:spPr>
          <a:xfrm>
            <a:off x="512063" y="1031678"/>
            <a:ext cx="1127455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our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5053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work, we want to leverage segmentation maps for better image generation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segmentation map as-is, i.e., blend the output image with parts from the original one results in bad images, as the segmentation is not robust enough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>
                <a:solidFill>
                  <a:srgbClr val="505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propose to use segmentation to better focus the model over relevant areas (i.e., horses)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35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73EDB-9E4B-BC70-5A32-6905F3613AC5}"/>
              </a:ext>
            </a:extLst>
          </p:cNvPr>
          <p:cNvGrpSpPr/>
          <p:nvPr/>
        </p:nvGrpSpPr>
        <p:grpSpPr>
          <a:xfrm>
            <a:off x="11075532" y="255396"/>
            <a:ext cx="713825" cy="713825"/>
            <a:chOff x="2141443" y="3740696"/>
            <a:chExt cx="713825" cy="7138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47F667-AEB5-F295-477B-FB8878DAE94F}"/>
                </a:ext>
              </a:extLst>
            </p:cNvPr>
            <p:cNvSpPr/>
            <p:nvPr/>
          </p:nvSpPr>
          <p:spPr>
            <a:xfrm>
              <a:off x="2141443" y="3740696"/>
              <a:ext cx="713825" cy="713825"/>
            </a:xfrm>
            <a:prstGeom prst="ellipse">
              <a:avLst/>
            </a:prstGeom>
            <a:solidFill>
              <a:srgbClr val="47B5EF"/>
            </a:solidFill>
            <a:ln w="25400" cap="flat" cmpd="sng" algn="ctr">
              <a:noFill/>
              <a:prstDash val="solid"/>
            </a:ln>
            <a:effectLst>
              <a:outerShdw blurRad="215900" dist="50800" dir="5400000" algn="tl" rotWithShape="0">
                <a:srgbClr val="6590F0">
                  <a:lumMod val="75000"/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Picture 4">
              <a:hlinkClick r:id="rId3" action="ppaction://hlinksldjump"/>
              <a:extLst>
                <a:ext uri="{FF2B5EF4-FFF2-40B4-BE49-F238E27FC236}">
                  <a16:creationId xmlns:a16="http://schemas.microsoft.com/office/drawing/2014/main" id="{2B8D422C-90EC-0580-E5DC-621251E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4006" y="3904960"/>
              <a:ext cx="395324" cy="395324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1A097CA-8F2E-6972-8A2B-AA5E66C902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6314570"/>
                  </p:ext>
                </p:extLst>
              </p:nvPr>
            </p:nvGraphicFramePr>
            <p:xfrm>
              <a:off x="3458017" y="2735865"/>
              <a:ext cx="2337652" cy="1314929"/>
            </p:xfrm>
            <a:graphic>
              <a:graphicData uri="http://schemas.microsoft.com/office/powerpoint/2016/slidezoom">
                <pslz:sldZm>
                  <pslz:sldZmObj sldId="399" cId="3823096360">
                    <pslz:zmPr id="{2221512E-C0DD-482E-A18D-4799B0CC409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7652" cy="1314929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2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A097CA-8F2E-6972-8A2B-AA5E66C902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8017" y="2735865"/>
                <a:ext cx="2337652" cy="131492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prstClr val="ltGray"/>
                </a:solidFill>
              </a:ln>
              <a:effectLst>
                <a:reflection blurRad="12700" stA="38000" endPos="22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273FDE8E-658B-14E4-E3D9-1166F79AC7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1800892"/>
                  </p:ext>
                </p:extLst>
              </p:nvPr>
            </p:nvGraphicFramePr>
            <p:xfrm>
              <a:off x="9380030" y="2734702"/>
              <a:ext cx="2337652" cy="1314929"/>
            </p:xfrm>
            <a:graphic>
              <a:graphicData uri="http://schemas.microsoft.com/office/powerpoint/2016/slidezoom">
                <pslz:sldZm>
                  <pslz:sldZmObj sldId="382" cId="118417796">
                    <pslz:zmPr id="{0EB158ED-5D2F-4ED2-8127-96CF9D5566E1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7652" cy="1314929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2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73FDE8E-658B-14E4-E3D9-1166F79AC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0030" y="2734702"/>
                <a:ext cx="2337652" cy="131492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prstClr val="ltGray"/>
                </a:solidFill>
              </a:ln>
              <a:effectLst>
                <a:reflection blurRad="12700" stA="38000" endPos="22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2DCCB06C-BECB-DDD9-E84E-F09B7BEF9E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88997"/>
                  </p:ext>
                </p:extLst>
              </p:nvPr>
            </p:nvGraphicFramePr>
            <p:xfrm>
              <a:off x="3458017" y="4907946"/>
              <a:ext cx="2337652" cy="1314929"/>
            </p:xfrm>
            <a:graphic>
              <a:graphicData uri="http://schemas.microsoft.com/office/powerpoint/2016/slidezoom">
                <pslz:sldZm>
                  <pslz:sldZmObj sldId="397" cId="3438001046">
                    <pslz:zmPr id="{F198DE44-BD9C-4CA7-BD67-6C1D48071EBB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7652" cy="1314929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2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DCCB06C-BECB-DDD9-E84E-F09B7BEF9E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8017" y="4907946"/>
                <a:ext cx="2337652" cy="131492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prstClr val="ltGray"/>
                </a:solidFill>
              </a:ln>
              <a:effectLst>
                <a:reflection blurRad="12700" stA="38000" endPos="22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F98D3B3-63AC-E7C3-EAA8-262C8D27E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2241408"/>
                  </p:ext>
                </p:extLst>
              </p:nvPr>
            </p:nvGraphicFramePr>
            <p:xfrm>
              <a:off x="512063" y="2735865"/>
              <a:ext cx="2337652" cy="1314929"/>
            </p:xfrm>
            <a:graphic>
              <a:graphicData uri="http://schemas.microsoft.com/office/powerpoint/2016/slidezoom">
                <pslz:sldZm>
                  <pslz:sldZmObj sldId="376" cId="1714548625">
                    <pslz:zmPr id="{A2EF203D-E34B-4BE2-AA6F-2FCBFF33BEB9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7652" cy="1314929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prstClr val="ltGray"/>
                          </a:solidFill>
                        </a:ln>
                        <a:effectLst>
                          <a:reflection blurRad="12700" stA="38000" endPos="22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F98D3B3-63AC-E7C3-EAA8-262C8D27E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2063" y="2735865"/>
                <a:ext cx="2337652" cy="131492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prstClr val="ltGray"/>
                </a:solidFill>
              </a:ln>
              <a:effectLst>
                <a:reflection blurRad="12700" stA="38000" endPos="22000" dir="5400000" sy="-100000" algn="bl" rotWithShape="0"/>
              </a:effectLst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47B39CA7-92BF-8356-0712-EB99055F67E5}"/>
              </a:ext>
            </a:extLst>
          </p:cNvPr>
          <p:cNvSpPr/>
          <p:nvPr/>
        </p:nvSpPr>
        <p:spPr>
          <a:xfrm>
            <a:off x="3008819" y="3307840"/>
            <a:ext cx="306325" cy="24232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9F065D4-6DA8-B777-CDAE-FD66C18F57C4}"/>
              </a:ext>
            </a:extLst>
          </p:cNvPr>
          <p:cNvSpPr/>
          <p:nvPr/>
        </p:nvSpPr>
        <p:spPr>
          <a:xfrm>
            <a:off x="5961710" y="3307840"/>
            <a:ext cx="306325" cy="24232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43CF0FF-A2F8-5929-F9A1-002EC3244D00}"/>
              </a:ext>
            </a:extLst>
          </p:cNvPr>
          <p:cNvSpPr/>
          <p:nvPr/>
        </p:nvSpPr>
        <p:spPr>
          <a:xfrm>
            <a:off x="8937769" y="3312980"/>
            <a:ext cx="306325" cy="24232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EE0841-5E36-071E-4B68-BB6092FF1DDC}"/>
              </a:ext>
            </a:extLst>
          </p:cNvPr>
          <p:cNvSpPr/>
          <p:nvPr/>
        </p:nvSpPr>
        <p:spPr>
          <a:xfrm flipH="1">
            <a:off x="8937769" y="5444248"/>
            <a:ext cx="306325" cy="24232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D6239E0-EEAD-4FCD-B95A-81160B856B3E}"/>
              </a:ext>
            </a:extLst>
          </p:cNvPr>
          <p:cNvSpPr/>
          <p:nvPr/>
        </p:nvSpPr>
        <p:spPr>
          <a:xfrm flipH="1">
            <a:off x="5946657" y="5444248"/>
            <a:ext cx="306325" cy="24232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F2CC751-85F4-9267-987D-3B441A8599D7}"/>
              </a:ext>
            </a:extLst>
          </p:cNvPr>
          <p:cNvSpPr/>
          <p:nvPr/>
        </p:nvSpPr>
        <p:spPr>
          <a:xfrm rot="16200000" flipH="1">
            <a:off x="10395694" y="4357628"/>
            <a:ext cx="306325" cy="24232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3EBD3CDD-21BD-7C60-2C80-A266CA4409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1758678"/>
                  </p:ext>
                </p:extLst>
              </p:nvPr>
            </p:nvGraphicFramePr>
            <p:xfrm>
              <a:off x="9380030" y="4902993"/>
              <a:ext cx="2406586" cy="1353705"/>
            </p:xfrm>
            <a:graphic>
              <a:graphicData uri="http://schemas.microsoft.com/office/powerpoint/2016/slidezoom">
                <pslz:sldZm>
                  <pslz:sldZmObj sldId="415" cId="413605469">
                    <pslz:zmPr id="{01869EED-DBCE-4F36-8CD7-0CCFEAAA352A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6586" cy="1353705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srgbClr val="D3D3D3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EBD3CDD-21BD-7C60-2C80-A266CA4409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80030" y="4902993"/>
                <a:ext cx="2406586" cy="135370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rgbClr val="D3D3D3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8065B9E6-EE04-FDF7-EEDE-536178ECDA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0303473"/>
                  </p:ext>
                </p:extLst>
              </p:nvPr>
            </p:nvGraphicFramePr>
            <p:xfrm>
              <a:off x="6434076" y="2734770"/>
              <a:ext cx="2337652" cy="1314929"/>
            </p:xfrm>
            <a:graphic>
              <a:graphicData uri="http://schemas.microsoft.com/office/powerpoint/2016/slidezoom">
                <pslz:sldZm>
                  <pslz:sldZmObj sldId="426" cId="3630039418">
                    <pslz:zmPr id="{92155959-7E4F-4562-828E-76853F5C4D09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7652" cy="1314929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srgbClr val="D3D3D3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8065B9E6-EE04-FDF7-EEDE-536178ECDA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34076" y="2734770"/>
                <a:ext cx="2337652" cy="131492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rgbClr val="D3D3D3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A7A4B7D4-EBCA-06B5-39E0-E82B2C0459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696147"/>
                  </p:ext>
                </p:extLst>
              </p:nvPr>
            </p:nvGraphicFramePr>
            <p:xfrm>
              <a:off x="6434076" y="4902993"/>
              <a:ext cx="2406586" cy="1353705"/>
            </p:xfrm>
            <a:graphic>
              <a:graphicData uri="http://schemas.microsoft.com/office/powerpoint/2016/slidezoom">
                <pslz:sldZm>
                  <pslz:sldZmObj sldId="411" cId="3230518563">
                    <pslz:zmPr id="{DB6772A7-A75E-429E-A830-E219A7A3933B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6586" cy="1353705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srgbClr val="D3D3D3"/>
                          </a:solidFill>
                        </a:ln>
                        <a:effectLst>
                          <a:reflection blurRad="12700" stA="38000" endPos="2800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A7A4B7D4-EBCA-06B5-39E0-E82B2C045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34076" y="4902993"/>
                <a:ext cx="2406586" cy="135370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rgbClr val="D3D3D3"/>
                </a:solidFill>
              </a:ln>
              <a:effectLst>
                <a:reflection blurRad="12700" stA="38000" endPos="2800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653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40E13C65CA2E4548A77A93DEE1C1DB8C" ma:contentTypeVersion="14" ma:contentTypeDescription="צור מסמך חדש." ma:contentTypeScope="" ma:versionID="c73bf4bf954022b41de6e86aaca5756f">
  <xsd:schema xmlns:xsd="http://www.w3.org/2001/XMLSchema" xmlns:xs="http://www.w3.org/2001/XMLSchema" xmlns:p="http://schemas.microsoft.com/office/2006/metadata/properties" xmlns:ns3="64e9f520-5ed6-403a-b198-62199f8ffa68" xmlns:ns4="eb6a1e2e-567e-4ae2-8162-2e86990d069b" targetNamespace="http://schemas.microsoft.com/office/2006/metadata/properties" ma:root="true" ma:fieldsID="77333c14207352d336bc5aeb80ec3836" ns3:_="" ns4:_="">
    <xsd:import namespace="64e9f520-5ed6-403a-b198-62199f8ffa68"/>
    <xsd:import namespace="eb6a1e2e-567e-4ae2-8162-2e86990d069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9f520-5ed6-403a-b198-62199f8ffa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6a1e2e-567e-4ae2-8162-2e86990d069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משותף עם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משותף עם פרטים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של רמז לשיתוף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e9f520-5ed6-403a-b198-62199f8ffa68" xsi:nil="true"/>
  </documentManagement>
</p:properties>
</file>

<file path=customXml/itemProps1.xml><?xml version="1.0" encoding="utf-8"?>
<ds:datastoreItem xmlns:ds="http://schemas.openxmlformats.org/officeDocument/2006/customXml" ds:itemID="{9395B608-604E-49DA-98E4-822747BE24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F9F0D0-33D0-4F98-B4D1-B8D1946BF54B}">
  <ds:schemaRefs>
    <ds:schemaRef ds:uri="64e9f520-5ed6-403a-b198-62199f8ffa68"/>
    <ds:schemaRef ds:uri="eb6a1e2e-567e-4ae2-8162-2e86990d06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FDF277F-57F7-479D-A8CC-D600F4D9C146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eb6a1e2e-567e-4ae2-8162-2e86990d069b"/>
    <ds:schemaRef ds:uri="64e9f520-5ed6-403a-b198-62199f8ffa6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25614</TotalTime>
  <Words>1530</Words>
  <Application>Microsoft Office PowerPoint</Application>
  <PresentationFormat>Widescreen</PresentationFormat>
  <Paragraphs>351</Paragraphs>
  <Slides>27</Slides>
  <Notes>26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Segoe UI</vt:lpstr>
      <vt:lpstr>Wingdings</vt:lpstr>
      <vt:lpstr>Office Theme</vt:lpstr>
      <vt:lpstr>Horse-to-Zebra    CycleGAN with Segmentation-guided Attention</vt:lpstr>
      <vt:lpstr>Agenda</vt:lpstr>
      <vt:lpstr>The Challenge</vt:lpstr>
      <vt:lpstr>The Dataset</vt:lpstr>
      <vt:lpstr>GANs</vt:lpstr>
      <vt:lpstr>Cycle-GANs</vt:lpstr>
      <vt:lpstr>Cycle-GANs</vt:lpstr>
      <vt:lpstr>Patch-GANs</vt:lpstr>
      <vt:lpstr>CycleGAN with Segmentation-guided Attention</vt:lpstr>
      <vt:lpstr>Pipeline</vt:lpstr>
      <vt:lpstr>Segmentation</vt:lpstr>
      <vt:lpstr>Generator Architecture</vt:lpstr>
      <vt:lpstr>Attention Architecture</vt:lpstr>
      <vt:lpstr>Discriminator Architecture</vt:lpstr>
      <vt:lpstr>Discriminator Architecture</vt:lpstr>
      <vt:lpstr>Image Pooling</vt:lpstr>
      <vt:lpstr>Loss Functions</vt:lpstr>
      <vt:lpstr>Loss Functions</vt:lpstr>
      <vt:lpstr>Results</vt:lpstr>
      <vt:lpstr>Results (Cont.)</vt:lpstr>
      <vt:lpstr>Results (Cont.)</vt:lpstr>
      <vt:lpstr>Results (Cont.)</vt:lpstr>
      <vt:lpstr>Results – Comparison</vt:lpstr>
      <vt:lpstr>Results – Comparison (Cont.)</vt:lpstr>
      <vt:lpstr>Conclusions</vt:lpstr>
      <vt:lpstr>PowerPoint Presentation</vt:lpstr>
      <vt:lpstr>Loss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ליאור יעקב</dc:creator>
  <cp:lastModifiedBy>ליאור יעקב</cp:lastModifiedBy>
  <cp:revision>224</cp:revision>
  <dcterms:created xsi:type="dcterms:W3CDTF">2024-02-12T11:19:52Z</dcterms:created>
  <dcterms:modified xsi:type="dcterms:W3CDTF">2024-09-14T19:02:55Z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0x01010040E13C65CA2E4548A77A93DEE1C1DB8C</vt:lpwstr>
  </property>
</Properties>
</file>